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64" r:id="rId2"/>
    <p:sldMasterId id="2147483683" r:id="rId3"/>
  </p:sldMasterIdLst>
  <p:sldIdLst>
    <p:sldId id="270" r:id="rId4"/>
    <p:sldId id="286" r:id="rId5"/>
    <p:sldId id="285" r:id="rId6"/>
    <p:sldId id="279" r:id="rId7"/>
    <p:sldId id="288" r:id="rId8"/>
    <p:sldId id="289" r:id="rId9"/>
    <p:sldId id="259" r:id="rId10"/>
    <p:sldId id="290" r:id="rId11"/>
    <p:sldId id="291" r:id="rId12"/>
    <p:sldId id="292" r:id="rId13"/>
    <p:sldId id="293" r:id="rId14"/>
    <p:sldId id="294" r:id="rId15"/>
    <p:sldId id="295" r:id="rId16"/>
    <p:sldId id="297" r:id="rId17"/>
    <p:sldId id="296" r:id="rId18"/>
    <p:sldId id="298" r:id="rId19"/>
    <p:sldId id="299" r:id="rId20"/>
    <p:sldId id="300" r:id="rId21"/>
    <p:sldId id="301" r:id="rId22"/>
    <p:sldId id="302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258"/>
    <p:restoredTop sz="94681"/>
  </p:normalViewPr>
  <p:slideViewPr>
    <p:cSldViewPr snapToGrid="0" snapToObjects="1">
      <p:cViewPr varScale="1">
        <p:scale>
          <a:sx n="107" d="100"/>
          <a:sy n="107" d="100"/>
        </p:scale>
        <p:origin x="48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D3653FA-6AE4-C440-8238-AECB87F6D33D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1"/>
      <dgm:spPr/>
    </dgm:pt>
    <dgm:pt modelId="{1BAAFBA7-55B6-6642-888E-24AA3B37FE36}">
      <dgm:prSet phldrT="[Text]" custT="1"/>
      <dgm:spPr/>
      <dgm:t>
        <a:bodyPr/>
        <a:lstStyle/>
        <a:p>
          <a:pPr rtl="0"/>
          <a:r>
            <a:rPr lang="en-US" sz="1600" b="1" kern="1200">
              <a:latin typeface="Calibri" panose="020F0502020204030204"/>
              <a:ea typeface="+mn-ea"/>
              <a:cs typeface="+mn-cs"/>
            </a:rPr>
            <a:t>Create a timeline of events</a:t>
          </a:r>
          <a:endParaRPr lang="en-US" sz="1600" b="1" kern="1200" dirty="0">
            <a:latin typeface="Calibri" panose="020F0502020204030204"/>
            <a:ea typeface="+mn-ea"/>
            <a:cs typeface="+mn-cs"/>
          </a:endParaRPr>
        </a:p>
      </dgm:t>
    </dgm:pt>
    <dgm:pt modelId="{4A70050E-A4AE-D740-A2BE-E7FA6830D688}" type="parTrans" cxnId="{5FEBA9E1-C472-0048-A765-5E976CF8E75B}">
      <dgm:prSet/>
      <dgm:spPr/>
      <dgm:t>
        <a:bodyPr/>
        <a:lstStyle/>
        <a:p>
          <a:endParaRPr lang="en-US"/>
        </a:p>
      </dgm:t>
    </dgm:pt>
    <dgm:pt modelId="{98D61C1F-97B9-044B-AD67-69F8DDB94B1A}" type="sibTrans" cxnId="{5FEBA9E1-C472-0048-A765-5E976CF8E75B}">
      <dgm:prSet/>
      <dgm:spPr/>
      <dgm:t>
        <a:bodyPr/>
        <a:lstStyle/>
        <a:p>
          <a:endParaRPr lang="en-US"/>
        </a:p>
      </dgm:t>
    </dgm:pt>
    <dgm:pt modelId="{04431590-D7AB-7B44-8687-AE70A4B41AE5}">
      <dgm:prSet phldrT="[Text]"/>
      <dgm:spPr/>
      <dgm:t>
        <a:bodyPr/>
        <a:lstStyle/>
        <a:p>
          <a:r>
            <a:rPr lang="en-US" b="1" dirty="0"/>
            <a:t>Define queries and geo locations</a:t>
          </a:r>
          <a:endParaRPr lang="en-US" dirty="0"/>
        </a:p>
      </dgm:t>
    </dgm:pt>
    <dgm:pt modelId="{9F1F285F-9520-5642-BA61-5E1DA48F0BE5}" type="parTrans" cxnId="{62D78A98-9EB9-7947-A1D8-1E45B5832B51}">
      <dgm:prSet/>
      <dgm:spPr/>
      <dgm:t>
        <a:bodyPr/>
        <a:lstStyle/>
        <a:p>
          <a:endParaRPr lang="en-US"/>
        </a:p>
      </dgm:t>
    </dgm:pt>
    <dgm:pt modelId="{6CD09655-BAE6-0F41-BAEF-92FF9A3B82E5}" type="sibTrans" cxnId="{62D78A98-9EB9-7947-A1D8-1E45B5832B51}">
      <dgm:prSet/>
      <dgm:spPr/>
      <dgm:t>
        <a:bodyPr/>
        <a:lstStyle/>
        <a:p>
          <a:endParaRPr lang="en-US"/>
        </a:p>
      </dgm:t>
    </dgm:pt>
    <dgm:pt modelId="{CA9EE3E5-DF75-8F4C-AD83-A454011BC837}">
      <dgm:prSet phldrT="[Text]"/>
      <dgm:spPr/>
      <dgm:t>
        <a:bodyPr/>
        <a:lstStyle/>
        <a:p>
          <a:pPr>
            <a:buFont typeface="+mj-lt"/>
            <a:buAutoNum type="arabicPeriod"/>
          </a:pPr>
          <a:r>
            <a:rPr lang="en-US" b="1"/>
            <a:t>Download the data and arrange it</a:t>
          </a:r>
          <a:endParaRPr lang="en-US" dirty="0"/>
        </a:p>
      </dgm:t>
    </dgm:pt>
    <dgm:pt modelId="{47C17F75-5844-B648-A39B-335864A8F2DE}" type="parTrans" cxnId="{7137398A-7C87-6941-A822-C4FC92BC81C5}">
      <dgm:prSet/>
      <dgm:spPr/>
      <dgm:t>
        <a:bodyPr/>
        <a:lstStyle/>
        <a:p>
          <a:endParaRPr lang="en-US"/>
        </a:p>
      </dgm:t>
    </dgm:pt>
    <dgm:pt modelId="{604E8B62-56FC-FF40-82EC-537F853BA652}" type="sibTrans" cxnId="{7137398A-7C87-6941-A822-C4FC92BC81C5}">
      <dgm:prSet/>
      <dgm:spPr/>
      <dgm:t>
        <a:bodyPr/>
        <a:lstStyle/>
        <a:p>
          <a:endParaRPr lang="en-US"/>
        </a:p>
      </dgm:t>
    </dgm:pt>
    <dgm:pt modelId="{5FD6573C-F024-B246-92B4-66D6B939400A}">
      <dgm:prSet/>
      <dgm:spPr/>
      <dgm:t>
        <a:bodyPr/>
        <a:lstStyle/>
        <a:p>
          <a:pPr>
            <a:buFont typeface="+mj-lt"/>
            <a:buAutoNum type="arabicPeriod"/>
          </a:pPr>
          <a:r>
            <a:rPr lang="en-US" b="1" dirty="0"/>
            <a:t>Pre-processing and classifying tweets</a:t>
          </a:r>
          <a:endParaRPr lang="en-US" dirty="0"/>
        </a:p>
      </dgm:t>
    </dgm:pt>
    <dgm:pt modelId="{79DF008A-EEA3-2449-897E-3C97112BEB7B}" type="parTrans" cxnId="{19E60EB5-DB1D-C24C-B007-A28401F1722D}">
      <dgm:prSet/>
      <dgm:spPr/>
      <dgm:t>
        <a:bodyPr/>
        <a:lstStyle/>
        <a:p>
          <a:endParaRPr lang="en-US"/>
        </a:p>
      </dgm:t>
    </dgm:pt>
    <dgm:pt modelId="{87375627-4528-944F-9ED4-830559AA06D3}" type="sibTrans" cxnId="{19E60EB5-DB1D-C24C-B007-A28401F1722D}">
      <dgm:prSet/>
      <dgm:spPr/>
      <dgm:t>
        <a:bodyPr/>
        <a:lstStyle/>
        <a:p>
          <a:endParaRPr lang="en-US"/>
        </a:p>
      </dgm:t>
    </dgm:pt>
    <dgm:pt modelId="{328D57C7-6EEB-7B43-A37B-4B7B744C71BD}">
      <dgm:prSet/>
      <dgm:spPr/>
      <dgm:t>
        <a:bodyPr/>
        <a:lstStyle/>
        <a:p>
          <a:pPr>
            <a:buFont typeface="+mj-lt"/>
            <a:buAutoNum type="arabicPeriod"/>
          </a:pPr>
          <a:r>
            <a:rPr lang="en-US" b="1" dirty="0"/>
            <a:t>Visualize the data</a:t>
          </a:r>
          <a:endParaRPr lang="en-US" dirty="0"/>
        </a:p>
      </dgm:t>
    </dgm:pt>
    <dgm:pt modelId="{A47237D8-F8A7-9045-962B-53E53F09BD46}" type="parTrans" cxnId="{D564A263-4B93-894D-A525-0F7D16289EDF}">
      <dgm:prSet/>
      <dgm:spPr/>
      <dgm:t>
        <a:bodyPr/>
        <a:lstStyle/>
        <a:p>
          <a:endParaRPr lang="en-US"/>
        </a:p>
      </dgm:t>
    </dgm:pt>
    <dgm:pt modelId="{91763AA3-8A67-7F40-B2BC-31B93B60E540}" type="sibTrans" cxnId="{D564A263-4B93-894D-A525-0F7D16289EDF}">
      <dgm:prSet/>
      <dgm:spPr/>
      <dgm:t>
        <a:bodyPr/>
        <a:lstStyle/>
        <a:p>
          <a:endParaRPr lang="en-US"/>
        </a:p>
      </dgm:t>
    </dgm:pt>
    <dgm:pt modelId="{1B72C311-22BC-F041-99FF-033A50788328}" type="pres">
      <dgm:prSet presAssocID="{DD3653FA-6AE4-C440-8238-AECB87F6D33D}" presName="Name0" presStyleCnt="0">
        <dgm:presLayoutVars>
          <dgm:dir/>
          <dgm:animLvl val="lvl"/>
          <dgm:resizeHandles val="exact"/>
        </dgm:presLayoutVars>
      </dgm:prSet>
      <dgm:spPr/>
    </dgm:pt>
    <dgm:pt modelId="{9764CB31-00D4-024B-B325-552B23BCEE4E}" type="pres">
      <dgm:prSet presAssocID="{1BAAFBA7-55B6-6642-888E-24AA3B37FE36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3B65D202-4F07-924B-91A2-719A7345DBD4}" type="pres">
      <dgm:prSet presAssocID="{98D61C1F-97B9-044B-AD67-69F8DDB94B1A}" presName="parTxOnlySpace" presStyleCnt="0"/>
      <dgm:spPr/>
    </dgm:pt>
    <dgm:pt modelId="{33D2E4B1-2E81-D44E-A533-33D298E8C9AD}" type="pres">
      <dgm:prSet presAssocID="{04431590-D7AB-7B44-8687-AE70A4B41AE5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2B8ED693-ED02-A24E-ABDF-4BD14590766E}" type="pres">
      <dgm:prSet presAssocID="{6CD09655-BAE6-0F41-BAEF-92FF9A3B82E5}" presName="parTxOnlySpace" presStyleCnt="0"/>
      <dgm:spPr/>
    </dgm:pt>
    <dgm:pt modelId="{8D66349F-D0B0-1D43-A829-EA980BDBE07F}" type="pres">
      <dgm:prSet presAssocID="{CA9EE3E5-DF75-8F4C-AD83-A454011BC837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2E0BA6EA-B58B-544B-A003-FE83CCA6FBEC}" type="pres">
      <dgm:prSet presAssocID="{604E8B62-56FC-FF40-82EC-537F853BA652}" presName="parTxOnlySpace" presStyleCnt="0"/>
      <dgm:spPr/>
    </dgm:pt>
    <dgm:pt modelId="{5DB69739-9927-E247-A77D-3C0B6C067D65}" type="pres">
      <dgm:prSet presAssocID="{5FD6573C-F024-B246-92B4-66D6B939400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48FADADB-EF9A-2A42-B4C2-665A4C3D195F}" type="pres">
      <dgm:prSet presAssocID="{87375627-4528-944F-9ED4-830559AA06D3}" presName="parTxOnlySpace" presStyleCnt="0"/>
      <dgm:spPr/>
    </dgm:pt>
    <dgm:pt modelId="{0889EAB1-D275-F142-9B70-AC5B755AA7F8}" type="pres">
      <dgm:prSet presAssocID="{328D57C7-6EEB-7B43-A37B-4B7B744C71BD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8CE5EE18-55A7-C241-A045-33FE3E66E73E}" type="presOf" srcId="{CA9EE3E5-DF75-8F4C-AD83-A454011BC837}" destId="{8D66349F-D0B0-1D43-A829-EA980BDBE07F}" srcOrd="0" destOrd="0" presId="urn:microsoft.com/office/officeart/2005/8/layout/chevron1"/>
    <dgm:cxn modelId="{C2B32627-7914-C242-A1CB-FBA1004892B5}" type="presOf" srcId="{04431590-D7AB-7B44-8687-AE70A4B41AE5}" destId="{33D2E4B1-2E81-D44E-A533-33D298E8C9AD}" srcOrd="0" destOrd="0" presId="urn:microsoft.com/office/officeart/2005/8/layout/chevron1"/>
    <dgm:cxn modelId="{C795D35C-6DD7-254A-8FE0-95BF0C419BA9}" type="presOf" srcId="{1BAAFBA7-55B6-6642-888E-24AA3B37FE36}" destId="{9764CB31-00D4-024B-B325-552B23BCEE4E}" srcOrd="0" destOrd="0" presId="urn:microsoft.com/office/officeart/2005/8/layout/chevron1"/>
    <dgm:cxn modelId="{D564A263-4B93-894D-A525-0F7D16289EDF}" srcId="{DD3653FA-6AE4-C440-8238-AECB87F6D33D}" destId="{328D57C7-6EEB-7B43-A37B-4B7B744C71BD}" srcOrd="4" destOrd="0" parTransId="{A47237D8-F8A7-9045-962B-53E53F09BD46}" sibTransId="{91763AA3-8A67-7F40-B2BC-31B93B60E540}"/>
    <dgm:cxn modelId="{6C634F6A-A2F6-3940-A80D-ECFBCB4A1042}" type="presOf" srcId="{5FD6573C-F024-B246-92B4-66D6B939400A}" destId="{5DB69739-9927-E247-A77D-3C0B6C067D65}" srcOrd="0" destOrd="0" presId="urn:microsoft.com/office/officeart/2005/8/layout/chevron1"/>
    <dgm:cxn modelId="{7137398A-7C87-6941-A822-C4FC92BC81C5}" srcId="{DD3653FA-6AE4-C440-8238-AECB87F6D33D}" destId="{CA9EE3E5-DF75-8F4C-AD83-A454011BC837}" srcOrd="2" destOrd="0" parTransId="{47C17F75-5844-B648-A39B-335864A8F2DE}" sibTransId="{604E8B62-56FC-FF40-82EC-537F853BA652}"/>
    <dgm:cxn modelId="{62D78A98-9EB9-7947-A1D8-1E45B5832B51}" srcId="{DD3653FA-6AE4-C440-8238-AECB87F6D33D}" destId="{04431590-D7AB-7B44-8687-AE70A4B41AE5}" srcOrd="1" destOrd="0" parTransId="{9F1F285F-9520-5642-BA61-5E1DA48F0BE5}" sibTransId="{6CD09655-BAE6-0F41-BAEF-92FF9A3B82E5}"/>
    <dgm:cxn modelId="{19E60EB5-DB1D-C24C-B007-A28401F1722D}" srcId="{DD3653FA-6AE4-C440-8238-AECB87F6D33D}" destId="{5FD6573C-F024-B246-92B4-66D6B939400A}" srcOrd="3" destOrd="0" parTransId="{79DF008A-EEA3-2449-897E-3C97112BEB7B}" sibTransId="{87375627-4528-944F-9ED4-830559AA06D3}"/>
    <dgm:cxn modelId="{2FDD83B5-B0E2-5846-9B48-3247F2C295AF}" type="presOf" srcId="{DD3653FA-6AE4-C440-8238-AECB87F6D33D}" destId="{1B72C311-22BC-F041-99FF-033A50788328}" srcOrd="0" destOrd="0" presId="urn:microsoft.com/office/officeart/2005/8/layout/chevron1"/>
    <dgm:cxn modelId="{CF045ACD-668C-BC40-A074-BDD847DB880B}" type="presOf" srcId="{328D57C7-6EEB-7B43-A37B-4B7B744C71BD}" destId="{0889EAB1-D275-F142-9B70-AC5B755AA7F8}" srcOrd="0" destOrd="0" presId="urn:microsoft.com/office/officeart/2005/8/layout/chevron1"/>
    <dgm:cxn modelId="{5FEBA9E1-C472-0048-A765-5E976CF8E75B}" srcId="{DD3653FA-6AE4-C440-8238-AECB87F6D33D}" destId="{1BAAFBA7-55B6-6642-888E-24AA3B37FE36}" srcOrd="0" destOrd="0" parTransId="{4A70050E-A4AE-D740-A2BE-E7FA6830D688}" sibTransId="{98D61C1F-97B9-044B-AD67-69F8DDB94B1A}"/>
    <dgm:cxn modelId="{95ECBA1D-F2E9-0F44-966D-1A7E7738D7F7}" type="presParOf" srcId="{1B72C311-22BC-F041-99FF-033A50788328}" destId="{9764CB31-00D4-024B-B325-552B23BCEE4E}" srcOrd="0" destOrd="0" presId="urn:microsoft.com/office/officeart/2005/8/layout/chevron1"/>
    <dgm:cxn modelId="{1AB95E60-D9BA-CE49-9786-56D62A264F33}" type="presParOf" srcId="{1B72C311-22BC-F041-99FF-033A50788328}" destId="{3B65D202-4F07-924B-91A2-719A7345DBD4}" srcOrd="1" destOrd="0" presId="urn:microsoft.com/office/officeart/2005/8/layout/chevron1"/>
    <dgm:cxn modelId="{BEC1375B-7D51-1842-AEBB-3A69E6CB4851}" type="presParOf" srcId="{1B72C311-22BC-F041-99FF-033A50788328}" destId="{33D2E4B1-2E81-D44E-A533-33D298E8C9AD}" srcOrd="2" destOrd="0" presId="urn:microsoft.com/office/officeart/2005/8/layout/chevron1"/>
    <dgm:cxn modelId="{61B021EB-C32B-ED4D-9B60-BE8217171691}" type="presParOf" srcId="{1B72C311-22BC-F041-99FF-033A50788328}" destId="{2B8ED693-ED02-A24E-ABDF-4BD14590766E}" srcOrd="3" destOrd="0" presId="urn:microsoft.com/office/officeart/2005/8/layout/chevron1"/>
    <dgm:cxn modelId="{4092F5EA-2D26-A34C-9C32-C34142B8349F}" type="presParOf" srcId="{1B72C311-22BC-F041-99FF-033A50788328}" destId="{8D66349F-D0B0-1D43-A829-EA980BDBE07F}" srcOrd="4" destOrd="0" presId="urn:microsoft.com/office/officeart/2005/8/layout/chevron1"/>
    <dgm:cxn modelId="{423E7F19-6AE6-B74F-9F78-10637755229B}" type="presParOf" srcId="{1B72C311-22BC-F041-99FF-033A50788328}" destId="{2E0BA6EA-B58B-544B-A003-FE83CCA6FBEC}" srcOrd="5" destOrd="0" presId="urn:microsoft.com/office/officeart/2005/8/layout/chevron1"/>
    <dgm:cxn modelId="{3A426A1A-02F2-8546-9F84-E9729A063D5A}" type="presParOf" srcId="{1B72C311-22BC-F041-99FF-033A50788328}" destId="{5DB69739-9927-E247-A77D-3C0B6C067D65}" srcOrd="6" destOrd="0" presId="urn:microsoft.com/office/officeart/2005/8/layout/chevron1"/>
    <dgm:cxn modelId="{A81C35C8-9BD0-EA4D-9817-3D5D3958ECB5}" type="presParOf" srcId="{1B72C311-22BC-F041-99FF-033A50788328}" destId="{48FADADB-EF9A-2A42-B4C2-665A4C3D195F}" srcOrd="7" destOrd="0" presId="urn:microsoft.com/office/officeart/2005/8/layout/chevron1"/>
    <dgm:cxn modelId="{0EBA88C7-AE55-A44B-A1F5-F7BD1F748BA9}" type="presParOf" srcId="{1B72C311-22BC-F041-99FF-033A50788328}" destId="{0889EAB1-D275-F142-9B70-AC5B755AA7F8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D3653FA-6AE4-C440-8238-AECB87F6D33D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1"/>
      <dgm:spPr/>
    </dgm:pt>
    <dgm:pt modelId="{1BAAFBA7-55B6-6642-888E-24AA3B37FE36}">
      <dgm:prSet phldrT="[Text]" custT="1"/>
      <dgm:spPr>
        <a:solidFill>
          <a:schemeClr val="accent2"/>
        </a:solidFill>
        <a:ln>
          <a:solidFill>
            <a:schemeClr val="accent1"/>
          </a:solidFill>
        </a:ln>
      </dgm:spPr>
      <dgm:t>
        <a:bodyPr/>
        <a:lstStyle/>
        <a:p>
          <a:pPr rtl="0"/>
          <a:r>
            <a:rPr lang="en-US" sz="10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Create a timeline of events</a:t>
          </a:r>
        </a:p>
      </dgm:t>
    </dgm:pt>
    <dgm:pt modelId="{4A70050E-A4AE-D740-A2BE-E7FA6830D688}" type="parTrans" cxnId="{5FEBA9E1-C472-0048-A765-5E976CF8E75B}">
      <dgm:prSet/>
      <dgm:spPr/>
      <dgm:t>
        <a:bodyPr/>
        <a:lstStyle/>
        <a:p>
          <a:endParaRPr lang="en-US"/>
        </a:p>
      </dgm:t>
    </dgm:pt>
    <dgm:pt modelId="{98D61C1F-97B9-044B-AD67-69F8DDB94B1A}" type="sibTrans" cxnId="{5FEBA9E1-C472-0048-A765-5E976CF8E75B}">
      <dgm:prSet/>
      <dgm:spPr/>
      <dgm:t>
        <a:bodyPr/>
        <a:lstStyle/>
        <a:p>
          <a:endParaRPr lang="en-US"/>
        </a:p>
      </dgm:t>
    </dgm:pt>
    <dgm:pt modelId="{04431590-D7AB-7B44-8687-AE70A4B41AE5}">
      <dgm:prSet phldrT="[Text]"/>
      <dgm:spPr/>
      <dgm:t>
        <a:bodyPr/>
        <a:lstStyle/>
        <a:p>
          <a:r>
            <a:rPr lang="en-US" b="1" dirty="0"/>
            <a:t>Define queries and geo locations</a:t>
          </a:r>
          <a:endParaRPr lang="en-US" dirty="0"/>
        </a:p>
      </dgm:t>
    </dgm:pt>
    <dgm:pt modelId="{9F1F285F-9520-5642-BA61-5E1DA48F0BE5}" type="parTrans" cxnId="{62D78A98-9EB9-7947-A1D8-1E45B5832B51}">
      <dgm:prSet/>
      <dgm:spPr/>
      <dgm:t>
        <a:bodyPr/>
        <a:lstStyle/>
        <a:p>
          <a:endParaRPr lang="en-US"/>
        </a:p>
      </dgm:t>
    </dgm:pt>
    <dgm:pt modelId="{6CD09655-BAE6-0F41-BAEF-92FF9A3B82E5}" type="sibTrans" cxnId="{62D78A98-9EB9-7947-A1D8-1E45B5832B51}">
      <dgm:prSet/>
      <dgm:spPr/>
      <dgm:t>
        <a:bodyPr/>
        <a:lstStyle/>
        <a:p>
          <a:endParaRPr lang="en-US"/>
        </a:p>
      </dgm:t>
    </dgm:pt>
    <dgm:pt modelId="{CA9EE3E5-DF75-8F4C-AD83-A454011BC837}">
      <dgm:prSet phldrT="[Text]"/>
      <dgm:spPr/>
      <dgm:t>
        <a:bodyPr/>
        <a:lstStyle/>
        <a:p>
          <a:pPr>
            <a:buFont typeface="+mj-lt"/>
            <a:buAutoNum type="arabicPeriod"/>
          </a:pPr>
          <a:r>
            <a:rPr lang="en-US" b="1"/>
            <a:t>Download the data and arrange it</a:t>
          </a:r>
          <a:endParaRPr lang="en-US" dirty="0"/>
        </a:p>
      </dgm:t>
    </dgm:pt>
    <dgm:pt modelId="{47C17F75-5844-B648-A39B-335864A8F2DE}" type="parTrans" cxnId="{7137398A-7C87-6941-A822-C4FC92BC81C5}">
      <dgm:prSet/>
      <dgm:spPr/>
      <dgm:t>
        <a:bodyPr/>
        <a:lstStyle/>
        <a:p>
          <a:endParaRPr lang="en-US"/>
        </a:p>
      </dgm:t>
    </dgm:pt>
    <dgm:pt modelId="{604E8B62-56FC-FF40-82EC-537F853BA652}" type="sibTrans" cxnId="{7137398A-7C87-6941-A822-C4FC92BC81C5}">
      <dgm:prSet/>
      <dgm:spPr/>
      <dgm:t>
        <a:bodyPr/>
        <a:lstStyle/>
        <a:p>
          <a:endParaRPr lang="en-US"/>
        </a:p>
      </dgm:t>
    </dgm:pt>
    <dgm:pt modelId="{5FD6573C-F024-B246-92B4-66D6B939400A}">
      <dgm:prSet/>
      <dgm:spPr/>
      <dgm:t>
        <a:bodyPr/>
        <a:lstStyle/>
        <a:p>
          <a:pPr>
            <a:buFont typeface="+mj-lt"/>
            <a:buAutoNum type="arabicPeriod"/>
          </a:pPr>
          <a:r>
            <a:rPr lang="en-US" b="1" dirty="0"/>
            <a:t>Pre-processing and classifying tweets</a:t>
          </a:r>
          <a:endParaRPr lang="en-US" dirty="0"/>
        </a:p>
      </dgm:t>
    </dgm:pt>
    <dgm:pt modelId="{79DF008A-EEA3-2449-897E-3C97112BEB7B}" type="parTrans" cxnId="{19E60EB5-DB1D-C24C-B007-A28401F1722D}">
      <dgm:prSet/>
      <dgm:spPr/>
      <dgm:t>
        <a:bodyPr/>
        <a:lstStyle/>
        <a:p>
          <a:endParaRPr lang="en-US"/>
        </a:p>
      </dgm:t>
    </dgm:pt>
    <dgm:pt modelId="{87375627-4528-944F-9ED4-830559AA06D3}" type="sibTrans" cxnId="{19E60EB5-DB1D-C24C-B007-A28401F1722D}">
      <dgm:prSet/>
      <dgm:spPr/>
      <dgm:t>
        <a:bodyPr/>
        <a:lstStyle/>
        <a:p>
          <a:endParaRPr lang="en-US"/>
        </a:p>
      </dgm:t>
    </dgm:pt>
    <dgm:pt modelId="{328D57C7-6EEB-7B43-A37B-4B7B744C71BD}">
      <dgm:prSet/>
      <dgm:spPr/>
      <dgm:t>
        <a:bodyPr/>
        <a:lstStyle/>
        <a:p>
          <a:pPr>
            <a:buFont typeface="+mj-lt"/>
            <a:buAutoNum type="arabicPeriod"/>
          </a:pPr>
          <a:r>
            <a:rPr lang="en-US" b="1" dirty="0"/>
            <a:t>Visualize the data</a:t>
          </a:r>
          <a:endParaRPr lang="en-US" dirty="0"/>
        </a:p>
      </dgm:t>
    </dgm:pt>
    <dgm:pt modelId="{A47237D8-F8A7-9045-962B-53E53F09BD46}" type="parTrans" cxnId="{D564A263-4B93-894D-A525-0F7D16289EDF}">
      <dgm:prSet/>
      <dgm:spPr/>
      <dgm:t>
        <a:bodyPr/>
        <a:lstStyle/>
        <a:p>
          <a:endParaRPr lang="en-US"/>
        </a:p>
      </dgm:t>
    </dgm:pt>
    <dgm:pt modelId="{91763AA3-8A67-7F40-B2BC-31B93B60E540}" type="sibTrans" cxnId="{D564A263-4B93-894D-A525-0F7D16289EDF}">
      <dgm:prSet/>
      <dgm:spPr/>
      <dgm:t>
        <a:bodyPr/>
        <a:lstStyle/>
        <a:p>
          <a:endParaRPr lang="en-US"/>
        </a:p>
      </dgm:t>
    </dgm:pt>
    <dgm:pt modelId="{1B72C311-22BC-F041-99FF-033A50788328}" type="pres">
      <dgm:prSet presAssocID="{DD3653FA-6AE4-C440-8238-AECB87F6D33D}" presName="Name0" presStyleCnt="0">
        <dgm:presLayoutVars>
          <dgm:dir/>
          <dgm:animLvl val="lvl"/>
          <dgm:resizeHandles val="exact"/>
        </dgm:presLayoutVars>
      </dgm:prSet>
      <dgm:spPr/>
    </dgm:pt>
    <dgm:pt modelId="{9764CB31-00D4-024B-B325-552B23BCEE4E}" type="pres">
      <dgm:prSet presAssocID="{1BAAFBA7-55B6-6642-888E-24AA3B37FE36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3B65D202-4F07-924B-91A2-719A7345DBD4}" type="pres">
      <dgm:prSet presAssocID="{98D61C1F-97B9-044B-AD67-69F8DDB94B1A}" presName="parTxOnlySpace" presStyleCnt="0"/>
      <dgm:spPr/>
    </dgm:pt>
    <dgm:pt modelId="{33D2E4B1-2E81-D44E-A533-33D298E8C9AD}" type="pres">
      <dgm:prSet presAssocID="{04431590-D7AB-7B44-8687-AE70A4B41AE5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2B8ED693-ED02-A24E-ABDF-4BD14590766E}" type="pres">
      <dgm:prSet presAssocID="{6CD09655-BAE6-0F41-BAEF-92FF9A3B82E5}" presName="parTxOnlySpace" presStyleCnt="0"/>
      <dgm:spPr/>
    </dgm:pt>
    <dgm:pt modelId="{8D66349F-D0B0-1D43-A829-EA980BDBE07F}" type="pres">
      <dgm:prSet presAssocID="{CA9EE3E5-DF75-8F4C-AD83-A454011BC837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2E0BA6EA-B58B-544B-A003-FE83CCA6FBEC}" type="pres">
      <dgm:prSet presAssocID="{604E8B62-56FC-FF40-82EC-537F853BA652}" presName="parTxOnlySpace" presStyleCnt="0"/>
      <dgm:spPr/>
    </dgm:pt>
    <dgm:pt modelId="{5DB69739-9927-E247-A77D-3C0B6C067D65}" type="pres">
      <dgm:prSet presAssocID="{5FD6573C-F024-B246-92B4-66D6B939400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48FADADB-EF9A-2A42-B4C2-665A4C3D195F}" type="pres">
      <dgm:prSet presAssocID="{87375627-4528-944F-9ED4-830559AA06D3}" presName="parTxOnlySpace" presStyleCnt="0"/>
      <dgm:spPr/>
    </dgm:pt>
    <dgm:pt modelId="{0889EAB1-D275-F142-9B70-AC5B755AA7F8}" type="pres">
      <dgm:prSet presAssocID="{328D57C7-6EEB-7B43-A37B-4B7B744C71BD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8CE5EE18-55A7-C241-A045-33FE3E66E73E}" type="presOf" srcId="{CA9EE3E5-DF75-8F4C-AD83-A454011BC837}" destId="{8D66349F-D0B0-1D43-A829-EA980BDBE07F}" srcOrd="0" destOrd="0" presId="urn:microsoft.com/office/officeart/2005/8/layout/chevron1"/>
    <dgm:cxn modelId="{C2B32627-7914-C242-A1CB-FBA1004892B5}" type="presOf" srcId="{04431590-D7AB-7B44-8687-AE70A4B41AE5}" destId="{33D2E4B1-2E81-D44E-A533-33D298E8C9AD}" srcOrd="0" destOrd="0" presId="urn:microsoft.com/office/officeart/2005/8/layout/chevron1"/>
    <dgm:cxn modelId="{C795D35C-6DD7-254A-8FE0-95BF0C419BA9}" type="presOf" srcId="{1BAAFBA7-55B6-6642-888E-24AA3B37FE36}" destId="{9764CB31-00D4-024B-B325-552B23BCEE4E}" srcOrd="0" destOrd="0" presId="urn:microsoft.com/office/officeart/2005/8/layout/chevron1"/>
    <dgm:cxn modelId="{D564A263-4B93-894D-A525-0F7D16289EDF}" srcId="{DD3653FA-6AE4-C440-8238-AECB87F6D33D}" destId="{328D57C7-6EEB-7B43-A37B-4B7B744C71BD}" srcOrd="4" destOrd="0" parTransId="{A47237D8-F8A7-9045-962B-53E53F09BD46}" sibTransId="{91763AA3-8A67-7F40-B2BC-31B93B60E540}"/>
    <dgm:cxn modelId="{6C634F6A-A2F6-3940-A80D-ECFBCB4A1042}" type="presOf" srcId="{5FD6573C-F024-B246-92B4-66D6B939400A}" destId="{5DB69739-9927-E247-A77D-3C0B6C067D65}" srcOrd="0" destOrd="0" presId="urn:microsoft.com/office/officeart/2005/8/layout/chevron1"/>
    <dgm:cxn modelId="{7137398A-7C87-6941-A822-C4FC92BC81C5}" srcId="{DD3653FA-6AE4-C440-8238-AECB87F6D33D}" destId="{CA9EE3E5-DF75-8F4C-AD83-A454011BC837}" srcOrd="2" destOrd="0" parTransId="{47C17F75-5844-B648-A39B-335864A8F2DE}" sibTransId="{604E8B62-56FC-FF40-82EC-537F853BA652}"/>
    <dgm:cxn modelId="{62D78A98-9EB9-7947-A1D8-1E45B5832B51}" srcId="{DD3653FA-6AE4-C440-8238-AECB87F6D33D}" destId="{04431590-D7AB-7B44-8687-AE70A4B41AE5}" srcOrd="1" destOrd="0" parTransId="{9F1F285F-9520-5642-BA61-5E1DA48F0BE5}" sibTransId="{6CD09655-BAE6-0F41-BAEF-92FF9A3B82E5}"/>
    <dgm:cxn modelId="{19E60EB5-DB1D-C24C-B007-A28401F1722D}" srcId="{DD3653FA-6AE4-C440-8238-AECB87F6D33D}" destId="{5FD6573C-F024-B246-92B4-66D6B939400A}" srcOrd="3" destOrd="0" parTransId="{79DF008A-EEA3-2449-897E-3C97112BEB7B}" sibTransId="{87375627-4528-944F-9ED4-830559AA06D3}"/>
    <dgm:cxn modelId="{2FDD83B5-B0E2-5846-9B48-3247F2C295AF}" type="presOf" srcId="{DD3653FA-6AE4-C440-8238-AECB87F6D33D}" destId="{1B72C311-22BC-F041-99FF-033A50788328}" srcOrd="0" destOrd="0" presId="urn:microsoft.com/office/officeart/2005/8/layout/chevron1"/>
    <dgm:cxn modelId="{CF045ACD-668C-BC40-A074-BDD847DB880B}" type="presOf" srcId="{328D57C7-6EEB-7B43-A37B-4B7B744C71BD}" destId="{0889EAB1-D275-F142-9B70-AC5B755AA7F8}" srcOrd="0" destOrd="0" presId="urn:microsoft.com/office/officeart/2005/8/layout/chevron1"/>
    <dgm:cxn modelId="{5FEBA9E1-C472-0048-A765-5E976CF8E75B}" srcId="{DD3653FA-6AE4-C440-8238-AECB87F6D33D}" destId="{1BAAFBA7-55B6-6642-888E-24AA3B37FE36}" srcOrd="0" destOrd="0" parTransId="{4A70050E-A4AE-D740-A2BE-E7FA6830D688}" sibTransId="{98D61C1F-97B9-044B-AD67-69F8DDB94B1A}"/>
    <dgm:cxn modelId="{95ECBA1D-F2E9-0F44-966D-1A7E7738D7F7}" type="presParOf" srcId="{1B72C311-22BC-F041-99FF-033A50788328}" destId="{9764CB31-00D4-024B-B325-552B23BCEE4E}" srcOrd="0" destOrd="0" presId="urn:microsoft.com/office/officeart/2005/8/layout/chevron1"/>
    <dgm:cxn modelId="{1AB95E60-D9BA-CE49-9786-56D62A264F33}" type="presParOf" srcId="{1B72C311-22BC-F041-99FF-033A50788328}" destId="{3B65D202-4F07-924B-91A2-719A7345DBD4}" srcOrd="1" destOrd="0" presId="urn:microsoft.com/office/officeart/2005/8/layout/chevron1"/>
    <dgm:cxn modelId="{BEC1375B-7D51-1842-AEBB-3A69E6CB4851}" type="presParOf" srcId="{1B72C311-22BC-F041-99FF-033A50788328}" destId="{33D2E4B1-2E81-D44E-A533-33D298E8C9AD}" srcOrd="2" destOrd="0" presId="urn:microsoft.com/office/officeart/2005/8/layout/chevron1"/>
    <dgm:cxn modelId="{61B021EB-C32B-ED4D-9B60-BE8217171691}" type="presParOf" srcId="{1B72C311-22BC-F041-99FF-033A50788328}" destId="{2B8ED693-ED02-A24E-ABDF-4BD14590766E}" srcOrd="3" destOrd="0" presId="urn:microsoft.com/office/officeart/2005/8/layout/chevron1"/>
    <dgm:cxn modelId="{4092F5EA-2D26-A34C-9C32-C34142B8349F}" type="presParOf" srcId="{1B72C311-22BC-F041-99FF-033A50788328}" destId="{8D66349F-D0B0-1D43-A829-EA980BDBE07F}" srcOrd="4" destOrd="0" presId="urn:microsoft.com/office/officeart/2005/8/layout/chevron1"/>
    <dgm:cxn modelId="{423E7F19-6AE6-B74F-9F78-10637755229B}" type="presParOf" srcId="{1B72C311-22BC-F041-99FF-033A50788328}" destId="{2E0BA6EA-B58B-544B-A003-FE83CCA6FBEC}" srcOrd="5" destOrd="0" presId="urn:microsoft.com/office/officeart/2005/8/layout/chevron1"/>
    <dgm:cxn modelId="{3A426A1A-02F2-8546-9F84-E9729A063D5A}" type="presParOf" srcId="{1B72C311-22BC-F041-99FF-033A50788328}" destId="{5DB69739-9927-E247-A77D-3C0B6C067D65}" srcOrd="6" destOrd="0" presId="urn:microsoft.com/office/officeart/2005/8/layout/chevron1"/>
    <dgm:cxn modelId="{A81C35C8-9BD0-EA4D-9817-3D5D3958ECB5}" type="presParOf" srcId="{1B72C311-22BC-F041-99FF-033A50788328}" destId="{48FADADB-EF9A-2A42-B4C2-665A4C3D195F}" srcOrd="7" destOrd="0" presId="urn:microsoft.com/office/officeart/2005/8/layout/chevron1"/>
    <dgm:cxn modelId="{0EBA88C7-AE55-A44B-A1F5-F7BD1F748BA9}" type="presParOf" srcId="{1B72C311-22BC-F041-99FF-033A50788328}" destId="{0889EAB1-D275-F142-9B70-AC5B755AA7F8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D3653FA-6AE4-C440-8238-AECB87F6D33D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1"/>
      <dgm:spPr/>
    </dgm:pt>
    <dgm:pt modelId="{1BAAFBA7-55B6-6642-888E-24AA3B37FE36}">
      <dgm:prSet phldrT="[Text]" custT="1"/>
      <dgm:spPr>
        <a:gradFill rotWithShape="0">
          <a:gsLst>
            <a:gs pos="0">
              <a:srgbClr val="507C89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rgbClr>
            </a:gs>
            <a:gs pos="50000">
              <a:srgbClr val="507C89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rgbClr>
            </a:gs>
            <a:gs pos="100000">
              <a:srgbClr val="507C89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/>
      </dgm:spPr>
      <dgm:t>
        <a:bodyPr spcFirstLastPara="0" vert="horz" wrap="square" lIns="40005" tIns="13335" rIns="13335" bIns="13335" numCol="1" spcCol="1270" anchor="ctr" anchorCtr="0"/>
        <a:lstStyle/>
        <a:p>
          <a:pPr rtl="0"/>
          <a:r>
            <a:rPr lang="en-US" sz="10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Create a timeline of events</a:t>
          </a:r>
        </a:p>
      </dgm:t>
    </dgm:pt>
    <dgm:pt modelId="{4A70050E-A4AE-D740-A2BE-E7FA6830D688}" type="parTrans" cxnId="{5FEBA9E1-C472-0048-A765-5E976CF8E75B}">
      <dgm:prSet/>
      <dgm:spPr/>
      <dgm:t>
        <a:bodyPr/>
        <a:lstStyle/>
        <a:p>
          <a:endParaRPr lang="en-US"/>
        </a:p>
      </dgm:t>
    </dgm:pt>
    <dgm:pt modelId="{98D61C1F-97B9-044B-AD67-69F8DDB94B1A}" type="sibTrans" cxnId="{5FEBA9E1-C472-0048-A765-5E976CF8E75B}">
      <dgm:prSet/>
      <dgm:spPr/>
      <dgm:t>
        <a:bodyPr/>
        <a:lstStyle/>
        <a:p>
          <a:endParaRPr lang="en-US"/>
        </a:p>
      </dgm:t>
    </dgm:pt>
    <dgm:pt modelId="{04431590-D7AB-7B44-8687-AE70A4B41AE5}">
      <dgm:prSet phldrT="[Text]"/>
      <dgm:spPr>
        <a:solidFill>
          <a:schemeClr val="accent2"/>
        </a:solidFill>
        <a:ln>
          <a:solidFill>
            <a:schemeClr val="accent1"/>
          </a:solidFill>
        </a:ln>
      </dgm:spPr>
      <dgm:t>
        <a:bodyPr/>
        <a:lstStyle/>
        <a:p>
          <a:r>
            <a:rPr lang="en-US" b="1" dirty="0"/>
            <a:t>Define queries and geo locations</a:t>
          </a:r>
          <a:endParaRPr lang="en-US" dirty="0"/>
        </a:p>
      </dgm:t>
    </dgm:pt>
    <dgm:pt modelId="{9F1F285F-9520-5642-BA61-5E1DA48F0BE5}" type="parTrans" cxnId="{62D78A98-9EB9-7947-A1D8-1E45B5832B51}">
      <dgm:prSet/>
      <dgm:spPr/>
      <dgm:t>
        <a:bodyPr/>
        <a:lstStyle/>
        <a:p>
          <a:endParaRPr lang="en-US"/>
        </a:p>
      </dgm:t>
    </dgm:pt>
    <dgm:pt modelId="{6CD09655-BAE6-0F41-BAEF-92FF9A3B82E5}" type="sibTrans" cxnId="{62D78A98-9EB9-7947-A1D8-1E45B5832B51}">
      <dgm:prSet/>
      <dgm:spPr/>
      <dgm:t>
        <a:bodyPr/>
        <a:lstStyle/>
        <a:p>
          <a:endParaRPr lang="en-US"/>
        </a:p>
      </dgm:t>
    </dgm:pt>
    <dgm:pt modelId="{CA9EE3E5-DF75-8F4C-AD83-A454011BC837}">
      <dgm:prSet phldrT="[Text]"/>
      <dgm:spPr/>
      <dgm:t>
        <a:bodyPr/>
        <a:lstStyle/>
        <a:p>
          <a:pPr>
            <a:buFont typeface="+mj-lt"/>
            <a:buAutoNum type="arabicPeriod"/>
          </a:pPr>
          <a:r>
            <a:rPr lang="en-US" b="1"/>
            <a:t>Download the data and arrange it</a:t>
          </a:r>
          <a:endParaRPr lang="en-US" dirty="0"/>
        </a:p>
      </dgm:t>
    </dgm:pt>
    <dgm:pt modelId="{47C17F75-5844-B648-A39B-335864A8F2DE}" type="parTrans" cxnId="{7137398A-7C87-6941-A822-C4FC92BC81C5}">
      <dgm:prSet/>
      <dgm:spPr/>
      <dgm:t>
        <a:bodyPr/>
        <a:lstStyle/>
        <a:p>
          <a:endParaRPr lang="en-US"/>
        </a:p>
      </dgm:t>
    </dgm:pt>
    <dgm:pt modelId="{604E8B62-56FC-FF40-82EC-537F853BA652}" type="sibTrans" cxnId="{7137398A-7C87-6941-A822-C4FC92BC81C5}">
      <dgm:prSet/>
      <dgm:spPr/>
      <dgm:t>
        <a:bodyPr/>
        <a:lstStyle/>
        <a:p>
          <a:endParaRPr lang="en-US"/>
        </a:p>
      </dgm:t>
    </dgm:pt>
    <dgm:pt modelId="{5FD6573C-F024-B246-92B4-66D6B939400A}">
      <dgm:prSet/>
      <dgm:spPr/>
      <dgm:t>
        <a:bodyPr/>
        <a:lstStyle/>
        <a:p>
          <a:pPr>
            <a:buFont typeface="+mj-lt"/>
            <a:buAutoNum type="arabicPeriod"/>
          </a:pPr>
          <a:r>
            <a:rPr lang="en-US" b="1" dirty="0"/>
            <a:t>Pre-processing and classifying tweets</a:t>
          </a:r>
          <a:endParaRPr lang="en-US" dirty="0"/>
        </a:p>
      </dgm:t>
    </dgm:pt>
    <dgm:pt modelId="{79DF008A-EEA3-2449-897E-3C97112BEB7B}" type="parTrans" cxnId="{19E60EB5-DB1D-C24C-B007-A28401F1722D}">
      <dgm:prSet/>
      <dgm:spPr/>
      <dgm:t>
        <a:bodyPr/>
        <a:lstStyle/>
        <a:p>
          <a:endParaRPr lang="en-US"/>
        </a:p>
      </dgm:t>
    </dgm:pt>
    <dgm:pt modelId="{87375627-4528-944F-9ED4-830559AA06D3}" type="sibTrans" cxnId="{19E60EB5-DB1D-C24C-B007-A28401F1722D}">
      <dgm:prSet/>
      <dgm:spPr/>
      <dgm:t>
        <a:bodyPr/>
        <a:lstStyle/>
        <a:p>
          <a:endParaRPr lang="en-US"/>
        </a:p>
      </dgm:t>
    </dgm:pt>
    <dgm:pt modelId="{328D57C7-6EEB-7B43-A37B-4B7B744C71BD}">
      <dgm:prSet/>
      <dgm:spPr/>
      <dgm:t>
        <a:bodyPr/>
        <a:lstStyle/>
        <a:p>
          <a:pPr>
            <a:buFont typeface="+mj-lt"/>
            <a:buAutoNum type="arabicPeriod"/>
          </a:pPr>
          <a:r>
            <a:rPr lang="en-US" b="1" dirty="0"/>
            <a:t>Visualize the data</a:t>
          </a:r>
          <a:endParaRPr lang="en-US" dirty="0"/>
        </a:p>
      </dgm:t>
    </dgm:pt>
    <dgm:pt modelId="{A47237D8-F8A7-9045-962B-53E53F09BD46}" type="parTrans" cxnId="{D564A263-4B93-894D-A525-0F7D16289EDF}">
      <dgm:prSet/>
      <dgm:spPr/>
      <dgm:t>
        <a:bodyPr/>
        <a:lstStyle/>
        <a:p>
          <a:endParaRPr lang="en-US"/>
        </a:p>
      </dgm:t>
    </dgm:pt>
    <dgm:pt modelId="{91763AA3-8A67-7F40-B2BC-31B93B60E540}" type="sibTrans" cxnId="{D564A263-4B93-894D-A525-0F7D16289EDF}">
      <dgm:prSet/>
      <dgm:spPr/>
      <dgm:t>
        <a:bodyPr/>
        <a:lstStyle/>
        <a:p>
          <a:endParaRPr lang="en-US"/>
        </a:p>
      </dgm:t>
    </dgm:pt>
    <dgm:pt modelId="{1B72C311-22BC-F041-99FF-033A50788328}" type="pres">
      <dgm:prSet presAssocID="{DD3653FA-6AE4-C440-8238-AECB87F6D33D}" presName="Name0" presStyleCnt="0">
        <dgm:presLayoutVars>
          <dgm:dir/>
          <dgm:animLvl val="lvl"/>
          <dgm:resizeHandles val="exact"/>
        </dgm:presLayoutVars>
      </dgm:prSet>
      <dgm:spPr/>
    </dgm:pt>
    <dgm:pt modelId="{9764CB31-00D4-024B-B325-552B23BCEE4E}" type="pres">
      <dgm:prSet presAssocID="{1BAAFBA7-55B6-6642-888E-24AA3B37FE36}" presName="parTxOnly" presStyleLbl="node1" presStyleIdx="0" presStyleCnt="5">
        <dgm:presLayoutVars>
          <dgm:chMax val="0"/>
          <dgm:chPref val="0"/>
          <dgm:bulletEnabled val="1"/>
        </dgm:presLayoutVars>
      </dgm:prSet>
      <dgm:spPr>
        <a:xfrm>
          <a:off x="1599" y="437638"/>
          <a:ext cx="1423339" cy="569335"/>
        </a:xfrm>
        <a:prstGeom prst="chevron">
          <a:avLst/>
        </a:prstGeom>
      </dgm:spPr>
    </dgm:pt>
    <dgm:pt modelId="{3B65D202-4F07-924B-91A2-719A7345DBD4}" type="pres">
      <dgm:prSet presAssocID="{98D61C1F-97B9-044B-AD67-69F8DDB94B1A}" presName="parTxOnlySpace" presStyleCnt="0"/>
      <dgm:spPr/>
    </dgm:pt>
    <dgm:pt modelId="{33D2E4B1-2E81-D44E-A533-33D298E8C9AD}" type="pres">
      <dgm:prSet presAssocID="{04431590-D7AB-7B44-8687-AE70A4B41AE5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2B8ED693-ED02-A24E-ABDF-4BD14590766E}" type="pres">
      <dgm:prSet presAssocID="{6CD09655-BAE6-0F41-BAEF-92FF9A3B82E5}" presName="parTxOnlySpace" presStyleCnt="0"/>
      <dgm:spPr/>
    </dgm:pt>
    <dgm:pt modelId="{8D66349F-D0B0-1D43-A829-EA980BDBE07F}" type="pres">
      <dgm:prSet presAssocID="{CA9EE3E5-DF75-8F4C-AD83-A454011BC837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2E0BA6EA-B58B-544B-A003-FE83CCA6FBEC}" type="pres">
      <dgm:prSet presAssocID="{604E8B62-56FC-FF40-82EC-537F853BA652}" presName="parTxOnlySpace" presStyleCnt="0"/>
      <dgm:spPr/>
    </dgm:pt>
    <dgm:pt modelId="{5DB69739-9927-E247-A77D-3C0B6C067D65}" type="pres">
      <dgm:prSet presAssocID="{5FD6573C-F024-B246-92B4-66D6B939400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48FADADB-EF9A-2A42-B4C2-665A4C3D195F}" type="pres">
      <dgm:prSet presAssocID="{87375627-4528-944F-9ED4-830559AA06D3}" presName="parTxOnlySpace" presStyleCnt="0"/>
      <dgm:spPr/>
    </dgm:pt>
    <dgm:pt modelId="{0889EAB1-D275-F142-9B70-AC5B755AA7F8}" type="pres">
      <dgm:prSet presAssocID="{328D57C7-6EEB-7B43-A37B-4B7B744C71BD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8CE5EE18-55A7-C241-A045-33FE3E66E73E}" type="presOf" srcId="{CA9EE3E5-DF75-8F4C-AD83-A454011BC837}" destId="{8D66349F-D0B0-1D43-A829-EA980BDBE07F}" srcOrd="0" destOrd="0" presId="urn:microsoft.com/office/officeart/2005/8/layout/chevron1"/>
    <dgm:cxn modelId="{C2B32627-7914-C242-A1CB-FBA1004892B5}" type="presOf" srcId="{04431590-D7AB-7B44-8687-AE70A4B41AE5}" destId="{33D2E4B1-2E81-D44E-A533-33D298E8C9AD}" srcOrd="0" destOrd="0" presId="urn:microsoft.com/office/officeart/2005/8/layout/chevron1"/>
    <dgm:cxn modelId="{C795D35C-6DD7-254A-8FE0-95BF0C419BA9}" type="presOf" srcId="{1BAAFBA7-55B6-6642-888E-24AA3B37FE36}" destId="{9764CB31-00D4-024B-B325-552B23BCEE4E}" srcOrd="0" destOrd="0" presId="urn:microsoft.com/office/officeart/2005/8/layout/chevron1"/>
    <dgm:cxn modelId="{D564A263-4B93-894D-A525-0F7D16289EDF}" srcId="{DD3653FA-6AE4-C440-8238-AECB87F6D33D}" destId="{328D57C7-6EEB-7B43-A37B-4B7B744C71BD}" srcOrd="4" destOrd="0" parTransId="{A47237D8-F8A7-9045-962B-53E53F09BD46}" sibTransId="{91763AA3-8A67-7F40-B2BC-31B93B60E540}"/>
    <dgm:cxn modelId="{6C634F6A-A2F6-3940-A80D-ECFBCB4A1042}" type="presOf" srcId="{5FD6573C-F024-B246-92B4-66D6B939400A}" destId="{5DB69739-9927-E247-A77D-3C0B6C067D65}" srcOrd="0" destOrd="0" presId="urn:microsoft.com/office/officeart/2005/8/layout/chevron1"/>
    <dgm:cxn modelId="{7137398A-7C87-6941-A822-C4FC92BC81C5}" srcId="{DD3653FA-6AE4-C440-8238-AECB87F6D33D}" destId="{CA9EE3E5-DF75-8F4C-AD83-A454011BC837}" srcOrd="2" destOrd="0" parTransId="{47C17F75-5844-B648-A39B-335864A8F2DE}" sibTransId="{604E8B62-56FC-FF40-82EC-537F853BA652}"/>
    <dgm:cxn modelId="{62D78A98-9EB9-7947-A1D8-1E45B5832B51}" srcId="{DD3653FA-6AE4-C440-8238-AECB87F6D33D}" destId="{04431590-D7AB-7B44-8687-AE70A4B41AE5}" srcOrd="1" destOrd="0" parTransId="{9F1F285F-9520-5642-BA61-5E1DA48F0BE5}" sibTransId="{6CD09655-BAE6-0F41-BAEF-92FF9A3B82E5}"/>
    <dgm:cxn modelId="{19E60EB5-DB1D-C24C-B007-A28401F1722D}" srcId="{DD3653FA-6AE4-C440-8238-AECB87F6D33D}" destId="{5FD6573C-F024-B246-92B4-66D6B939400A}" srcOrd="3" destOrd="0" parTransId="{79DF008A-EEA3-2449-897E-3C97112BEB7B}" sibTransId="{87375627-4528-944F-9ED4-830559AA06D3}"/>
    <dgm:cxn modelId="{2FDD83B5-B0E2-5846-9B48-3247F2C295AF}" type="presOf" srcId="{DD3653FA-6AE4-C440-8238-AECB87F6D33D}" destId="{1B72C311-22BC-F041-99FF-033A50788328}" srcOrd="0" destOrd="0" presId="urn:microsoft.com/office/officeart/2005/8/layout/chevron1"/>
    <dgm:cxn modelId="{CF045ACD-668C-BC40-A074-BDD847DB880B}" type="presOf" srcId="{328D57C7-6EEB-7B43-A37B-4B7B744C71BD}" destId="{0889EAB1-D275-F142-9B70-AC5B755AA7F8}" srcOrd="0" destOrd="0" presId="urn:microsoft.com/office/officeart/2005/8/layout/chevron1"/>
    <dgm:cxn modelId="{5FEBA9E1-C472-0048-A765-5E976CF8E75B}" srcId="{DD3653FA-6AE4-C440-8238-AECB87F6D33D}" destId="{1BAAFBA7-55B6-6642-888E-24AA3B37FE36}" srcOrd="0" destOrd="0" parTransId="{4A70050E-A4AE-D740-A2BE-E7FA6830D688}" sibTransId="{98D61C1F-97B9-044B-AD67-69F8DDB94B1A}"/>
    <dgm:cxn modelId="{95ECBA1D-F2E9-0F44-966D-1A7E7738D7F7}" type="presParOf" srcId="{1B72C311-22BC-F041-99FF-033A50788328}" destId="{9764CB31-00D4-024B-B325-552B23BCEE4E}" srcOrd="0" destOrd="0" presId="urn:microsoft.com/office/officeart/2005/8/layout/chevron1"/>
    <dgm:cxn modelId="{1AB95E60-D9BA-CE49-9786-56D62A264F33}" type="presParOf" srcId="{1B72C311-22BC-F041-99FF-033A50788328}" destId="{3B65D202-4F07-924B-91A2-719A7345DBD4}" srcOrd="1" destOrd="0" presId="urn:microsoft.com/office/officeart/2005/8/layout/chevron1"/>
    <dgm:cxn modelId="{BEC1375B-7D51-1842-AEBB-3A69E6CB4851}" type="presParOf" srcId="{1B72C311-22BC-F041-99FF-033A50788328}" destId="{33D2E4B1-2E81-D44E-A533-33D298E8C9AD}" srcOrd="2" destOrd="0" presId="urn:microsoft.com/office/officeart/2005/8/layout/chevron1"/>
    <dgm:cxn modelId="{61B021EB-C32B-ED4D-9B60-BE8217171691}" type="presParOf" srcId="{1B72C311-22BC-F041-99FF-033A50788328}" destId="{2B8ED693-ED02-A24E-ABDF-4BD14590766E}" srcOrd="3" destOrd="0" presId="urn:microsoft.com/office/officeart/2005/8/layout/chevron1"/>
    <dgm:cxn modelId="{4092F5EA-2D26-A34C-9C32-C34142B8349F}" type="presParOf" srcId="{1B72C311-22BC-F041-99FF-033A50788328}" destId="{8D66349F-D0B0-1D43-A829-EA980BDBE07F}" srcOrd="4" destOrd="0" presId="urn:microsoft.com/office/officeart/2005/8/layout/chevron1"/>
    <dgm:cxn modelId="{423E7F19-6AE6-B74F-9F78-10637755229B}" type="presParOf" srcId="{1B72C311-22BC-F041-99FF-033A50788328}" destId="{2E0BA6EA-B58B-544B-A003-FE83CCA6FBEC}" srcOrd="5" destOrd="0" presId="urn:microsoft.com/office/officeart/2005/8/layout/chevron1"/>
    <dgm:cxn modelId="{3A426A1A-02F2-8546-9F84-E9729A063D5A}" type="presParOf" srcId="{1B72C311-22BC-F041-99FF-033A50788328}" destId="{5DB69739-9927-E247-A77D-3C0B6C067D65}" srcOrd="6" destOrd="0" presId="urn:microsoft.com/office/officeart/2005/8/layout/chevron1"/>
    <dgm:cxn modelId="{A81C35C8-9BD0-EA4D-9817-3D5D3958ECB5}" type="presParOf" srcId="{1B72C311-22BC-F041-99FF-033A50788328}" destId="{48FADADB-EF9A-2A42-B4C2-665A4C3D195F}" srcOrd="7" destOrd="0" presId="urn:microsoft.com/office/officeart/2005/8/layout/chevron1"/>
    <dgm:cxn modelId="{0EBA88C7-AE55-A44B-A1F5-F7BD1F748BA9}" type="presParOf" srcId="{1B72C311-22BC-F041-99FF-033A50788328}" destId="{0889EAB1-D275-F142-9B70-AC5B755AA7F8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D3653FA-6AE4-C440-8238-AECB87F6D33D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1"/>
      <dgm:spPr/>
    </dgm:pt>
    <dgm:pt modelId="{1BAAFBA7-55B6-6642-888E-24AA3B37FE36}">
      <dgm:prSet phldrT="[Text]" custT="1"/>
      <dgm:spPr>
        <a:gradFill rotWithShape="0">
          <a:gsLst>
            <a:gs pos="0">
              <a:srgbClr val="507C89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rgbClr>
            </a:gs>
            <a:gs pos="50000">
              <a:srgbClr val="507C89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rgbClr>
            </a:gs>
            <a:gs pos="100000">
              <a:srgbClr val="507C89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/>
      </dgm:spPr>
      <dgm:t>
        <a:bodyPr spcFirstLastPara="0" vert="horz" wrap="square" lIns="40005" tIns="13335" rIns="13335" bIns="13335" numCol="1" spcCol="1270" anchor="ctr" anchorCtr="0"/>
        <a:lstStyle/>
        <a:p>
          <a:pPr rtl="0"/>
          <a:r>
            <a:rPr lang="en-US" sz="10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Create a timeline of events</a:t>
          </a:r>
        </a:p>
      </dgm:t>
    </dgm:pt>
    <dgm:pt modelId="{4A70050E-A4AE-D740-A2BE-E7FA6830D688}" type="parTrans" cxnId="{5FEBA9E1-C472-0048-A765-5E976CF8E75B}">
      <dgm:prSet/>
      <dgm:spPr/>
      <dgm:t>
        <a:bodyPr/>
        <a:lstStyle/>
        <a:p>
          <a:endParaRPr lang="en-US"/>
        </a:p>
      </dgm:t>
    </dgm:pt>
    <dgm:pt modelId="{98D61C1F-97B9-044B-AD67-69F8DDB94B1A}" type="sibTrans" cxnId="{5FEBA9E1-C472-0048-A765-5E976CF8E75B}">
      <dgm:prSet/>
      <dgm:spPr/>
      <dgm:t>
        <a:bodyPr/>
        <a:lstStyle/>
        <a:p>
          <a:endParaRPr lang="en-US"/>
        </a:p>
      </dgm:t>
    </dgm:pt>
    <dgm:pt modelId="{04431590-D7AB-7B44-8687-AE70A4B41AE5}">
      <dgm:prSet phldrT="[Text]" custT="1"/>
      <dgm:spPr>
        <a:gradFill rotWithShape="0">
          <a:gsLst>
            <a:gs pos="0">
              <a:srgbClr val="507C89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rgbClr>
            </a:gs>
            <a:gs pos="50000">
              <a:srgbClr val="507C89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rgbClr>
            </a:gs>
            <a:gs pos="100000">
              <a:srgbClr val="507C89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/>
      </dgm:spPr>
      <dgm:t>
        <a:bodyPr spcFirstLastPara="0" vert="horz" wrap="square" lIns="40005" tIns="13335" rIns="13335" bIns="13335" numCol="1" spcCol="1270" anchor="ctr" anchorCtr="0"/>
        <a:lstStyle/>
        <a:p>
          <a:r>
            <a:rPr lang="en-US" sz="1000" b="1" kern="1200" dirty="0"/>
            <a:t>Define </a:t>
          </a:r>
          <a:r>
            <a:rPr lang="en-US" sz="10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queries</a:t>
          </a:r>
          <a:r>
            <a:rPr lang="en-US" sz="1000" b="1" kern="1200" dirty="0"/>
            <a:t> and geo locations</a:t>
          </a:r>
          <a:endParaRPr lang="en-US" sz="1000" kern="1200" dirty="0"/>
        </a:p>
      </dgm:t>
    </dgm:pt>
    <dgm:pt modelId="{9F1F285F-9520-5642-BA61-5E1DA48F0BE5}" type="parTrans" cxnId="{62D78A98-9EB9-7947-A1D8-1E45B5832B51}">
      <dgm:prSet/>
      <dgm:spPr/>
      <dgm:t>
        <a:bodyPr/>
        <a:lstStyle/>
        <a:p>
          <a:endParaRPr lang="en-US"/>
        </a:p>
      </dgm:t>
    </dgm:pt>
    <dgm:pt modelId="{6CD09655-BAE6-0F41-BAEF-92FF9A3B82E5}" type="sibTrans" cxnId="{62D78A98-9EB9-7947-A1D8-1E45B5832B51}">
      <dgm:prSet/>
      <dgm:spPr/>
      <dgm:t>
        <a:bodyPr/>
        <a:lstStyle/>
        <a:p>
          <a:endParaRPr lang="en-US"/>
        </a:p>
      </dgm:t>
    </dgm:pt>
    <dgm:pt modelId="{CA9EE3E5-DF75-8F4C-AD83-A454011BC837}">
      <dgm:prSet phldrT="[Text]"/>
      <dgm:spPr>
        <a:solidFill>
          <a:schemeClr val="accent2"/>
        </a:solidFill>
        <a:ln>
          <a:solidFill>
            <a:schemeClr val="accent1"/>
          </a:solidFill>
        </a:ln>
      </dgm:spPr>
      <dgm:t>
        <a:bodyPr/>
        <a:lstStyle/>
        <a:p>
          <a:pPr>
            <a:buFont typeface="+mj-lt"/>
            <a:buAutoNum type="arabicPeriod"/>
          </a:pPr>
          <a:r>
            <a:rPr lang="en-US" b="1"/>
            <a:t>Download the data and arrange it</a:t>
          </a:r>
          <a:endParaRPr lang="en-US" dirty="0"/>
        </a:p>
      </dgm:t>
    </dgm:pt>
    <dgm:pt modelId="{47C17F75-5844-B648-A39B-335864A8F2DE}" type="parTrans" cxnId="{7137398A-7C87-6941-A822-C4FC92BC81C5}">
      <dgm:prSet/>
      <dgm:spPr/>
      <dgm:t>
        <a:bodyPr/>
        <a:lstStyle/>
        <a:p>
          <a:endParaRPr lang="en-US"/>
        </a:p>
      </dgm:t>
    </dgm:pt>
    <dgm:pt modelId="{604E8B62-56FC-FF40-82EC-537F853BA652}" type="sibTrans" cxnId="{7137398A-7C87-6941-A822-C4FC92BC81C5}">
      <dgm:prSet/>
      <dgm:spPr/>
      <dgm:t>
        <a:bodyPr/>
        <a:lstStyle/>
        <a:p>
          <a:endParaRPr lang="en-US"/>
        </a:p>
      </dgm:t>
    </dgm:pt>
    <dgm:pt modelId="{5FD6573C-F024-B246-92B4-66D6B939400A}">
      <dgm:prSet/>
      <dgm:spPr/>
      <dgm:t>
        <a:bodyPr/>
        <a:lstStyle/>
        <a:p>
          <a:pPr>
            <a:buFont typeface="+mj-lt"/>
            <a:buAutoNum type="arabicPeriod"/>
          </a:pPr>
          <a:r>
            <a:rPr lang="en-US" b="1" dirty="0"/>
            <a:t>Pre-processing and classifying tweets</a:t>
          </a:r>
          <a:endParaRPr lang="en-US" dirty="0"/>
        </a:p>
      </dgm:t>
    </dgm:pt>
    <dgm:pt modelId="{79DF008A-EEA3-2449-897E-3C97112BEB7B}" type="parTrans" cxnId="{19E60EB5-DB1D-C24C-B007-A28401F1722D}">
      <dgm:prSet/>
      <dgm:spPr/>
      <dgm:t>
        <a:bodyPr/>
        <a:lstStyle/>
        <a:p>
          <a:endParaRPr lang="en-US"/>
        </a:p>
      </dgm:t>
    </dgm:pt>
    <dgm:pt modelId="{87375627-4528-944F-9ED4-830559AA06D3}" type="sibTrans" cxnId="{19E60EB5-DB1D-C24C-B007-A28401F1722D}">
      <dgm:prSet/>
      <dgm:spPr/>
      <dgm:t>
        <a:bodyPr/>
        <a:lstStyle/>
        <a:p>
          <a:endParaRPr lang="en-US"/>
        </a:p>
      </dgm:t>
    </dgm:pt>
    <dgm:pt modelId="{328D57C7-6EEB-7B43-A37B-4B7B744C71BD}">
      <dgm:prSet/>
      <dgm:spPr/>
      <dgm:t>
        <a:bodyPr/>
        <a:lstStyle/>
        <a:p>
          <a:pPr>
            <a:buFont typeface="+mj-lt"/>
            <a:buAutoNum type="arabicPeriod"/>
          </a:pPr>
          <a:r>
            <a:rPr lang="en-US" b="1" dirty="0"/>
            <a:t>Visualize the data</a:t>
          </a:r>
          <a:endParaRPr lang="en-US" dirty="0"/>
        </a:p>
      </dgm:t>
    </dgm:pt>
    <dgm:pt modelId="{A47237D8-F8A7-9045-962B-53E53F09BD46}" type="parTrans" cxnId="{D564A263-4B93-894D-A525-0F7D16289EDF}">
      <dgm:prSet/>
      <dgm:spPr/>
      <dgm:t>
        <a:bodyPr/>
        <a:lstStyle/>
        <a:p>
          <a:endParaRPr lang="en-US"/>
        </a:p>
      </dgm:t>
    </dgm:pt>
    <dgm:pt modelId="{91763AA3-8A67-7F40-B2BC-31B93B60E540}" type="sibTrans" cxnId="{D564A263-4B93-894D-A525-0F7D16289EDF}">
      <dgm:prSet/>
      <dgm:spPr/>
      <dgm:t>
        <a:bodyPr/>
        <a:lstStyle/>
        <a:p>
          <a:endParaRPr lang="en-US"/>
        </a:p>
      </dgm:t>
    </dgm:pt>
    <dgm:pt modelId="{1B72C311-22BC-F041-99FF-033A50788328}" type="pres">
      <dgm:prSet presAssocID="{DD3653FA-6AE4-C440-8238-AECB87F6D33D}" presName="Name0" presStyleCnt="0">
        <dgm:presLayoutVars>
          <dgm:dir/>
          <dgm:animLvl val="lvl"/>
          <dgm:resizeHandles val="exact"/>
        </dgm:presLayoutVars>
      </dgm:prSet>
      <dgm:spPr/>
    </dgm:pt>
    <dgm:pt modelId="{9764CB31-00D4-024B-B325-552B23BCEE4E}" type="pres">
      <dgm:prSet presAssocID="{1BAAFBA7-55B6-6642-888E-24AA3B37FE36}" presName="parTxOnly" presStyleLbl="node1" presStyleIdx="0" presStyleCnt="5">
        <dgm:presLayoutVars>
          <dgm:chMax val="0"/>
          <dgm:chPref val="0"/>
          <dgm:bulletEnabled val="1"/>
        </dgm:presLayoutVars>
      </dgm:prSet>
      <dgm:spPr>
        <a:xfrm>
          <a:off x="1599" y="437638"/>
          <a:ext cx="1423339" cy="569335"/>
        </a:xfrm>
        <a:prstGeom prst="chevron">
          <a:avLst/>
        </a:prstGeom>
      </dgm:spPr>
    </dgm:pt>
    <dgm:pt modelId="{3B65D202-4F07-924B-91A2-719A7345DBD4}" type="pres">
      <dgm:prSet presAssocID="{98D61C1F-97B9-044B-AD67-69F8DDB94B1A}" presName="parTxOnlySpace" presStyleCnt="0"/>
      <dgm:spPr/>
    </dgm:pt>
    <dgm:pt modelId="{33D2E4B1-2E81-D44E-A533-33D298E8C9AD}" type="pres">
      <dgm:prSet presAssocID="{04431590-D7AB-7B44-8687-AE70A4B41AE5}" presName="parTxOnly" presStyleLbl="node1" presStyleIdx="1" presStyleCnt="5">
        <dgm:presLayoutVars>
          <dgm:chMax val="0"/>
          <dgm:chPref val="0"/>
          <dgm:bulletEnabled val="1"/>
        </dgm:presLayoutVars>
      </dgm:prSet>
      <dgm:spPr>
        <a:xfrm>
          <a:off x="1282604" y="437638"/>
          <a:ext cx="1423339" cy="569335"/>
        </a:xfrm>
        <a:prstGeom prst="chevron">
          <a:avLst/>
        </a:prstGeom>
      </dgm:spPr>
    </dgm:pt>
    <dgm:pt modelId="{2B8ED693-ED02-A24E-ABDF-4BD14590766E}" type="pres">
      <dgm:prSet presAssocID="{6CD09655-BAE6-0F41-BAEF-92FF9A3B82E5}" presName="parTxOnlySpace" presStyleCnt="0"/>
      <dgm:spPr/>
    </dgm:pt>
    <dgm:pt modelId="{8D66349F-D0B0-1D43-A829-EA980BDBE07F}" type="pres">
      <dgm:prSet presAssocID="{CA9EE3E5-DF75-8F4C-AD83-A454011BC837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2E0BA6EA-B58B-544B-A003-FE83CCA6FBEC}" type="pres">
      <dgm:prSet presAssocID="{604E8B62-56FC-FF40-82EC-537F853BA652}" presName="parTxOnlySpace" presStyleCnt="0"/>
      <dgm:spPr/>
    </dgm:pt>
    <dgm:pt modelId="{5DB69739-9927-E247-A77D-3C0B6C067D65}" type="pres">
      <dgm:prSet presAssocID="{5FD6573C-F024-B246-92B4-66D6B939400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48FADADB-EF9A-2A42-B4C2-665A4C3D195F}" type="pres">
      <dgm:prSet presAssocID="{87375627-4528-944F-9ED4-830559AA06D3}" presName="parTxOnlySpace" presStyleCnt="0"/>
      <dgm:spPr/>
    </dgm:pt>
    <dgm:pt modelId="{0889EAB1-D275-F142-9B70-AC5B755AA7F8}" type="pres">
      <dgm:prSet presAssocID="{328D57C7-6EEB-7B43-A37B-4B7B744C71BD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8CE5EE18-55A7-C241-A045-33FE3E66E73E}" type="presOf" srcId="{CA9EE3E5-DF75-8F4C-AD83-A454011BC837}" destId="{8D66349F-D0B0-1D43-A829-EA980BDBE07F}" srcOrd="0" destOrd="0" presId="urn:microsoft.com/office/officeart/2005/8/layout/chevron1"/>
    <dgm:cxn modelId="{C2B32627-7914-C242-A1CB-FBA1004892B5}" type="presOf" srcId="{04431590-D7AB-7B44-8687-AE70A4B41AE5}" destId="{33D2E4B1-2E81-D44E-A533-33D298E8C9AD}" srcOrd="0" destOrd="0" presId="urn:microsoft.com/office/officeart/2005/8/layout/chevron1"/>
    <dgm:cxn modelId="{C795D35C-6DD7-254A-8FE0-95BF0C419BA9}" type="presOf" srcId="{1BAAFBA7-55B6-6642-888E-24AA3B37FE36}" destId="{9764CB31-00D4-024B-B325-552B23BCEE4E}" srcOrd="0" destOrd="0" presId="urn:microsoft.com/office/officeart/2005/8/layout/chevron1"/>
    <dgm:cxn modelId="{D564A263-4B93-894D-A525-0F7D16289EDF}" srcId="{DD3653FA-6AE4-C440-8238-AECB87F6D33D}" destId="{328D57C7-6EEB-7B43-A37B-4B7B744C71BD}" srcOrd="4" destOrd="0" parTransId="{A47237D8-F8A7-9045-962B-53E53F09BD46}" sibTransId="{91763AA3-8A67-7F40-B2BC-31B93B60E540}"/>
    <dgm:cxn modelId="{6C634F6A-A2F6-3940-A80D-ECFBCB4A1042}" type="presOf" srcId="{5FD6573C-F024-B246-92B4-66D6B939400A}" destId="{5DB69739-9927-E247-A77D-3C0B6C067D65}" srcOrd="0" destOrd="0" presId="urn:microsoft.com/office/officeart/2005/8/layout/chevron1"/>
    <dgm:cxn modelId="{7137398A-7C87-6941-A822-C4FC92BC81C5}" srcId="{DD3653FA-6AE4-C440-8238-AECB87F6D33D}" destId="{CA9EE3E5-DF75-8F4C-AD83-A454011BC837}" srcOrd="2" destOrd="0" parTransId="{47C17F75-5844-B648-A39B-335864A8F2DE}" sibTransId="{604E8B62-56FC-FF40-82EC-537F853BA652}"/>
    <dgm:cxn modelId="{62D78A98-9EB9-7947-A1D8-1E45B5832B51}" srcId="{DD3653FA-6AE4-C440-8238-AECB87F6D33D}" destId="{04431590-D7AB-7B44-8687-AE70A4B41AE5}" srcOrd="1" destOrd="0" parTransId="{9F1F285F-9520-5642-BA61-5E1DA48F0BE5}" sibTransId="{6CD09655-BAE6-0F41-BAEF-92FF9A3B82E5}"/>
    <dgm:cxn modelId="{19E60EB5-DB1D-C24C-B007-A28401F1722D}" srcId="{DD3653FA-6AE4-C440-8238-AECB87F6D33D}" destId="{5FD6573C-F024-B246-92B4-66D6B939400A}" srcOrd="3" destOrd="0" parTransId="{79DF008A-EEA3-2449-897E-3C97112BEB7B}" sibTransId="{87375627-4528-944F-9ED4-830559AA06D3}"/>
    <dgm:cxn modelId="{2FDD83B5-B0E2-5846-9B48-3247F2C295AF}" type="presOf" srcId="{DD3653FA-6AE4-C440-8238-AECB87F6D33D}" destId="{1B72C311-22BC-F041-99FF-033A50788328}" srcOrd="0" destOrd="0" presId="urn:microsoft.com/office/officeart/2005/8/layout/chevron1"/>
    <dgm:cxn modelId="{CF045ACD-668C-BC40-A074-BDD847DB880B}" type="presOf" srcId="{328D57C7-6EEB-7B43-A37B-4B7B744C71BD}" destId="{0889EAB1-D275-F142-9B70-AC5B755AA7F8}" srcOrd="0" destOrd="0" presId="urn:microsoft.com/office/officeart/2005/8/layout/chevron1"/>
    <dgm:cxn modelId="{5FEBA9E1-C472-0048-A765-5E976CF8E75B}" srcId="{DD3653FA-6AE4-C440-8238-AECB87F6D33D}" destId="{1BAAFBA7-55B6-6642-888E-24AA3B37FE36}" srcOrd="0" destOrd="0" parTransId="{4A70050E-A4AE-D740-A2BE-E7FA6830D688}" sibTransId="{98D61C1F-97B9-044B-AD67-69F8DDB94B1A}"/>
    <dgm:cxn modelId="{95ECBA1D-F2E9-0F44-966D-1A7E7738D7F7}" type="presParOf" srcId="{1B72C311-22BC-F041-99FF-033A50788328}" destId="{9764CB31-00D4-024B-B325-552B23BCEE4E}" srcOrd="0" destOrd="0" presId="urn:microsoft.com/office/officeart/2005/8/layout/chevron1"/>
    <dgm:cxn modelId="{1AB95E60-D9BA-CE49-9786-56D62A264F33}" type="presParOf" srcId="{1B72C311-22BC-F041-99FF-033A50788328}" destId="{3B65D202-4F07-924B-91A2-719A7345DBD4}" srcOrd="1" destOrd="0" presId="urn:microsoft.com/office/officeart/2005/8/layout/chevron1"/>
    <dgm:cxn modelId="{BEC1375B-7D51-1842-AEBB-3A69E6CB4851}" type="presParOf" srcId="{1B72C311-22BC-F041-99FF-033A50788328}" destId="{33D2E4B1-2E81-D44E-A533-33D298E8C9AD}" srcOrd="2" destOrd="0" presId="urn:microsoft.com/office/officeart/2005/8/layout/chevron1"/>
    <dgm:cxn modelId="{61B021EB-C32B-ED4D-9B60-BE8217171691}" type="presParOf" srcId="{1B72C311-22BC-F041-99FF-033A50788328}" destId="{2B8ED693-ED02-A24E-ABDF-4BD14590766E}" srcOrd="3" destOrd="0" presId="urn:microsoft.com/office/officeart/2005/8/layout/chevron1"/>
    <dgm:cxn modelId="{4092F5EA-2D26-A34C-9C32-C34142B8349F}" type="presParOf" srcId="{1B72C311-22BC-F041-99FF-033A50788328}" destId="{8D66349F-D0B0-1D43-A829-EA980BDBE07F}" srcOrd="4" destOrd="0" presId="urn:microsoft.com/office/officeart/2005/8/layout/chevron1"/>
    <dgm:cxn modelId="{423E7F19-6AE6-B74F-9F78-10637755229B}" type="presParOf" srcId="{1B72C311-22BC-F041-99FF-033A50788328}" destId="{2E0BA6EA-B58B-544B-A003-FE83CCA6FBEC}" srcOrd="5" destOrd="0" presId="urn:microsoft.com/office/officeart/2005/8/layout/chevron1"/>
    <dgm:cxn modelId="{3A426A1A-02F2-8546-9F84-E9729A063D5A}" type="presParOf" srcId="{1B72C311-22BC-F041-99FF-033A50788328}" destId="{5DB69739-9927-E247-A77D-3C0B6C067D65}" srcOrd="6" destOrd="0" presId="urn:microsoft.com/office/officeart/2005/8/layout/chevron1"/>
    <dgm:cxn modelId="{A81C35C8-9BD0-EA4D-9817-3D5D3958ECB5}" type="presParOf" srcId="{1B72C311-22BC-F041-99FF-033A50788328}" destId="{48FADADB-EF9A-2A42-B4C2-665A4C3D195F}" srcOrd="7" destOrd="0" presId="urn:microsoft.com/office/officeart/2005/8/layout/chevron1"/>
    <dgm:cxn modelId="{0EBA88C7-AE55-A44B-A1F5-F7BD1F748BA9}" type="presParOf" srcId="{1B72C311-22BC-F041-99FF-033A50788328}" destId="{0889EAB1-D275-F142-9B70-AC5B755AA7F8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D3653FA-6AE4-C440-8238-AECB87F6D33D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1"/>
      <dgm:spPr/>
    </dgm:pt>
    <dgm:pt modelId="{1BAAFBA7-55B6-6642-888E-24AA3B37FE36}">
      <dgm:prSet phldrT="[Text]" custT="1"/>
      <dgm:spPr>
        <a:gradFill rotWithShape="0">
          <a:gsLst>
            <a:gs pos="0">
              <a:srgbClr val="507C89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rgbClr>
            </a:gs>
            <a:gs pos="50000">
              <a:srgbClr val="507C89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rgbClr>
            </a:gs>
            <a:gs pos="100000">
              <a:srgbClr val="507C89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/>
      </dgm:spPr>
      <dgm:t>
        <a:bodyPr spcFirstLastPara="0" vert="horz" wrap="square" lIns="40005" tIns="13335" rIns="13335" bIns="13335" numCol="1" spcCol="1270" anchor="ctr" anchorCtr="0"/>
        <a:lstStyle/>
        <a:p>
          <a:pPr rtl="0"/>
          <a:r>
            <a:rPr lang="en-US" sz="10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Create a timeline of events</a:t>
          </a:r>
        </a:p>
      </dgm:t>
    </dgm:pt>
    <dgm:pt modelId="{4A70050E-A4AE-D740-A2BE-E7FA6830D688}" type="parTrans" cxnId="{5FEBA9E1-C472-0048-A765-5E976CF8E75B}">
      <dgm:prSet/>
      <dgm:spPr/>
      <dgm:t>
        <a:bodyPr/>
        <a:lstStyle/>
        <a:p>
          <a:endParaRPr lang="en-US"/>
        </a:p>
      </dgm:t>
    </dgm:pt>
    <dgm:pt modelId="{98D61C1F-97B9-044B-AD67-69F8DDB94B1A}" type="sibTrans" cxnId="{5FEBA9E1-C472-0048-A765-5E976CF8E75B}">
      <dgm:prSet/>
      <dgm:spPr/>
      <dgm:t>
        <a:bodyPr/>
        <a:lstStyle/>
        <a:p>
          <a:endParaRPr lang="en-US"/>
        </a:p>
      </dgm:t>
    </dgm:pt>
    <dgm:pt modelId="{04431590-D7AB-7B44-8687-AE70A4B41AE5}">
      <dgm:prSet phldrT="[Text]" custT="1"/>
      <dgm:spPr>
        <a:gradFill rotWithShape="0">
          <a:gsLst>
            <a:gs pos="0">
              <a:srgbClr val="507C89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rgbClr>
            </a:gs>
            <a:gs pos="50000">
              <a:srgbClr val="507C89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rgbClr>
            </a:gs>
            <a:gs pos="100000">
              <a:srgbClr val="507C89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/>
      </dgm:spPr>
      <dgm:t>
        <a:bodyPr spcFirstLastPara="0" vert="horz" wrap="square" lIns="40005" tIns="13335" rIns="13335" bIns="13335" numCol="1" spcCol="1270" anchor="ctr" anchorCtr="0"/>
        <a:lstStyle/>
        <a:p>
          <a:r>
            <a:rPr lang="en-US" sz="1000" b="1" kern="1200" dirty="0"/>
            <a:t>Define </a:t>
          </a:r>
          <a:r>
            <a:rPr lang="en-US" sz="10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queries</a:t>
          </a:r>
          <a:r>
            <a:rPr lang="en-US" sz="1000" b="1" kern="1200" dirty="0"/>
            <a:t> and geo locations</a:t>
          </a:r>
          <a:endParaRPr lang="en-US" sz="1000" kern="1200" dirty="0"/>
        </a:p>
      </dgm:t>
    </dgm:pt>
    <dgm:pt modelId="{9F1F285F-9520-5642-BA61-5E1DA48F0BE5}" type="parTrans" cxnId="{62D78A98-9EB9-7947-A1D8-1E45B5832B51}">
      <dgm:prSet/>
      <dgm:spPr/>
      <dgm:t>
        <a:bodyPr/>
        <a:lstStyle/>
        <a:p>
          <a:endParaRPr lang="en-US"/>
        </a:p>
      </dgm:t>
    </dgm:pt>
    <dgm:pt modelId="{6CD09655-BAE6-0F41-BAEF-92FF9A3B82E5}" type="sibTrans" cxnId="{62D78A98-9EB9-7947-A1D8-1E45B5832B51}">
      <dgm:prSet/>
      <dgm:spPr/>
      <dgm:t>
        <a:bodyPr/>
        <a:lstStyle/>
        <a:p>
          <a:endParaRPr lang="en-US"/>
        </a:p>
      </dgm:t>
    </dgm:pt>
    <dgm:pt modelId="{CA9EE3E5-DF75-8F4C-AD83-A454011BC837}">
      <dgm:prSet phldrT="[Text]" custT="1"/>
      <dgm:spPr>
        <a:gradFill rotWithShape="0">
          <a:gsLst>
            <a:gs pos="0">
              <a:srgbClr val="507C89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rgbClr>
            </a:gs>
            <a:gs pos="50000">
              <a:srgbClr val="507C89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rgbClr>
            </a:gs>
            <a:gs pos="100000">
              <a:srgbClr val="507C89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/>
      </dgm:spPr>
      <dgm:t>
        <a:bodyPr spcFirstLastPara="0" vert="horz" wrap="square" lIns="40005" tIns="13335" rIns="13335" bIns="13335" numCol="1" spcCol="1270" anchor="ctr" anchorCtr="0"/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1000" b="1" kern="120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Download the data and arrange it</a:t>
          </a:r>
          <a:endParaRPr lang="en-US" sz="1000" b="1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gm:t>
    </dgm:pt>
    <dgm:pt modelId="{47C17F75-5844-B648-A39B-335864A8F2DE}" type="parTrans" cxnId="{7137398A-7C87-6941-A822-C4FC92BC81C5}">
      <dgm:prSet/>
      <dgm:spPr/>
      <dgm:t>
        <a:bodyPr/>
        <a:lstStyle/>
        <a:p>
          <a:endParaRPr lang="en-US"/>
        </a:p>
      </dgm:t>
    </dgm:pt>
    <dgm:pt modelId="{604E8B62-56FC-FF40-82EC-537F853BA652}" type="sibTrans" cxnId="{7137398A-7C87-6941-A822-C4FC92BC81C5}">
      <dgm:prSet/>
      <dgm:spPr/>
      <dgm:t>
        <a:bodyPr/>
        <a:lstStyle/>
        <a:p>
          <a:endParaRPr lang="en-US"/>
        </a:p>
      </dgm:t>
    </dgm:pt>
    <dgm:pt modelId="{5FD6573C-F024-B246-92B4-66D6B939400A}">
      <dgm:prSet/>
      <dgm:spPr>
        <a:solidFill>
          <a:schemeClr val="accent2"/>
        </a:solidFill>
        <a:ln>
          <a:solidFill>
            <a:schemeClr val="accent1"/>
          </a:solidFill>
        </a:ln>
      </dgm:spPr>
      <dgm:t>
        <a:bodyPr/>
        <a:lstStyle/>
        <a:p>
          <a:pPr>
            <a:buFont typeface="+mj-lt"/>
            <a:buAutoNum type="arabicPeriod"/>
          </a:pPr>
          <a:r>
            <a:rPr lang="en-US" b="1" dirty="0"/>
            <a:t>Pre-processing and classifying tweets</a:t>
          </a:r>
          <a:endParaRPr lang="en-US" dirty="0"/>
        </a:p>
      </dgm:t>
    </dgm:pt>
    <dgm:pt modelId="{79DF008A-EEA3-2449-897E-3C97112BEB7B}" type="parTrans" cxnId="{19E60EB5-DB1D-C24C-B007-A28401F1722D}">
      <dgm:prSet/>
      <dgm:spPr/>
      <dgm:t>
        <a:bodyPr/>
        <a:lstStyle/>
        <a:p>
          <a:endParaRPr lang="en-US"/>
        </a:p>
      </dgm:t>
    </dgm:pt>
    <dgm:pt modelId="{87375627-4528-944F-9ED4-830559AA06D3}" type="sibTrans" cxnId="{19E60EB5-DB1D-C24C-B007-A28401F1722D}">
      <dgm:prSet/>
      <dgm:spPr/>
      <dgm:t>
        <a:bodyPr/>
        <a:lstStyle/>
        <a:p>
          <a:endParaRPr lang="en-US"/>
        </a:p>
      </dgm:t>
    </dgm:pt>
    <dgm:pt modelId="{328D57C7-6EEB-7B43-A37B-4B7B744C71BD}">
      <dgm:prSet/>
      <dgm:spPr/>
      <dgm:t>
        <a:bodyPr/>
        <a:lstStyle/>
        <a:p>
          <a:pPr>
            <a:buFont typeface="+mj-lt"/>
            <a:buAutoNum type="arabicPeriod"/>
          </a:pPr>
          <a:r>
            <a:rPr lang="en-US" b="1" dirty="0"/>
            <a:t>Visualize the data</a:t>
          </a:r>
          <a:endParaRPr lang="en-US" dirty="0"/>
        </a:p>
      </dgm:t>
    </dgm:pt>
    <dgm:pt modelId="{A47237D8-F8A7-9045-962B-53E53F09BD46}" type="parTrans" cxnId="{D564A263-4B93-894D-A525-0F7D16289EDF}">
      <dgm:prSet/>
      <dgm:spPr/>
      <dgm:t>
        <a:bodyPr/>
        <a:lstStyle/>
        <a:p>
          <a:endParaRPr lang="en-US"/>
        </a:p>
      </dgm:t>
    </dgm:pt>
    <dgm:pt modelId="{91763AA3-8A67-7F40-B2BC-31B93B60E540}" type="sibTrans" cxnId="{D564A263-4B93-894D-A525-0F7D16289EDF}">
      <dgm:prSet/>
      <dgm:spPr/>
      <dgm:t>
        <a:bodyPr/>
        <a:lstStyle/>
        <a:p>
          <a:endParaRPr lang="en-US"/>
        </a:p>
      </dgm:t>
    </dgm:pt>
    <dgm:pt modelId="{1B72C311-22BC-F041-99FF-033A50788328}" type="pres">
      <dgm:prSet presAssocID="{DD3653FA-6AE4-C440-8238-AECB87F6D33D}" presName="Name0" presStyleCnt="0">
        <dgm:presLayoutVars>
          <dgm:dir/>
          <dgm:animLvl val="lvl"/>
          <dgm:resizeHandles val="exact"/>
        </dgm:presLayoutVars>
      </dgm:prSet>
      <dgm:spPr/>
    </dgm:pt>
    <dgm:pt modelId="{9764CB31-00D4-024B-B325-552B23BCEE4E}" type="pres">
      <dgm:prSet presAssocID="{1BAAFBA7-55B6-6642-888E-24AA3B37FE36}" presName="parTxOnly" presStyleLbl="node1" presStyleIdx="0" presStyleCnt="5">
        <dgm:presLayoutVars>
          <dgm:chMax val="0"/>
          <dgm:chPref val="0"/>
          <dgm:bulletEnabled val="1"/>
        </dgm:presLayoutVars>
      </dgm:prSet>
      <dgm:spPr>
        <a:xfrm>
          <a:off x="1599" y="437638"/>
          <a:ext cx="1423339" cy="569335"/>
        </a:xfrm>
        <a:prstGeom prst="chevron">
          <a:avLst/>
        </a:prstGeom>
      </dgm:spPr>
    </dgm:pt>
    <dgm:pt modelId="{3B65D202-4F07-924B-91A2-719A7345DBD4}" type="pres">
      <dgm:prSet presAssocID="{98D61C1F-97B9-044B-AD67-69F8DDB94B1A}" presName="parTxOnlySpace" presStyleCnt="0"/>
      <dgm:spPr/>
    </dgm:pt>
    <dgm:pt modelId="{33D2E4B1-2E81-D44E-A533-33D298E8C9AD}" type="pres">
      <dgm:prSet presAssocID="{04431590-D7AB-7B44-8687-AE70A4B41AE5}" presName="parTxOnly" presStyleLbl="node1" presStyleIdx="1" presStyleCnt="5">
        <dgm:presLayoutVars>
          <dgm:chMax val="0"/>
          <dgm:chPref val="0"/>
          <dgm:bulletEnabled val="1"/>
        </dgm:presLayoutVars>
      </dgm:prSet>
      <dgm:spPr>
        <a:xfrm>
          <a:off x="1282604" y="437638"/>
          <a:ext cx="1423339" cy="569335"/>
        </a:xfrm>
        <a:prstGeom prst="chevron">
          <a:avLst/>
        </a:prstGeom>
      </dgm:spPr>
    </dgm:pt>
    <dgm:pt modelId="{2B8ED693-ED02-A24E-ABDF-4BD14590766E}" type="pres">
      <dgm:prSet presAssocID="{6CD09655-BAE6-0F41-BAEF-92FF9A3B82E5}" presName="parTxOnlySpace" presStyleCnt="0"/>
      <dgm:spPr/>
    </dgm:pt>
    <dgm:pt modelId="{8D66349F-D0B0-1D43-A829-EA980BDBE07F}" type="pres">
      <dgm:prSet presAssocID="{CA9EE3E5-DF75-8F4C-AD83-A454011BC837}" presName="parTxOnly" presStyleLbl="node1" presStyleIdx="2" presStyleCnt="5">
        <dgm:presLayoutVars>
          <dgm:chMax val="0"/>
          <dgm:chPref val="0"/>
          <dgm:bulletEnabled val="1"/>
        </dgm:presLayoutVars>
      </dgm:prSet>
      <dgm:spPr>
        <a:xfrm>
          <a:off x="2563610" y="437638"/>
          <a:ext cx="1423339" cy="569335"/>
        </a:xfrm>
        <a:prstGeom prst="chevron">
          <a:avLst/>
        </a:prstGeom>
      </dgm:spPr>
    </dgm:pt>
    <dgm:pt modelId="{2E0BA6EA-B58B-544B-A003-FE83CCA6FBEC}" type="pres">
      <dgm:prSet presAssocID="{604E8B62-56FC-FF40-82EC-537F853BA652}" presName="parTxOnlySpace" presStyleCnt="0"/>
      <dgm:spPr/>
    </dgm:pt>
    <dgm:pt modelId="{5DB69739-9927-E247-A77D-3C0B6C067D65}" type="pres">
      <dgm:prSet presAssocID="{5FD6573C-F024-B246-92B4-66D6B939400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48FADADB-EF9A-2A42-B4C2-665A4C3D195F}" type="pres">
      <dgm:prSet presAssocID="{87375627-4528-944F-9ED4-830559AA06D3}" presName="parTxOnlySpace" presStyleCnt="0"/>
      <dgm:spPr/>
    </dgm:pt>
    <dgm:pt modelId="{0889EAB1-D275-F142-9B70-AC5B755AA7F8}" type="pres">
      <dgm:prSet presAssocID="{328D57C7-6EEB-7B43-A37B-4B7B744C71BD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8CE5EE18-55A7-C241-A045-33FE3E66E73E}" type="presOf" srcId="{CA9EE3E5-DF75-8F4C-AD83-A454011BC837}" destId="{8D66349F-D0B0-1D43-A829-EA980BDBE07F}" srcOrd="0" destOrd="0" presId="urn:microsoft.com/office/officeart/2005/8/layout/chevron1"/>
    <dgm:cxn modelId="{C2B32627-7914-C242-A1CB-FBA1004892B5}" type="presOf" srcId="{04431590-D7AB-7B44-8687-AE70A4B41AE5}" destId="{33D2E4B1-2E81-D44E-A533-33D298E8C9AD}" srcOrd="0" destOrd="0" presId="urn:microsoft.com/office/officeart/2005/8/layout/chevron1"/>
    <dgm:cxn modelId="{C795D35C-6DD7-254A-8FE0-95BF0C419BA9}" type="presOf" srcId="{1BAAFBA7-55B6-6642-888E-24AA3B37FE36}" destId="{9764CB31-00D4-024B-B325-552B23BCEE4E}" srcOrd="0" destOrd="0" presId="urn:microsoft.com/office/officeart/2005/8/layout/chevron1"/>
    <dgm:cxn modelId="{D564A263-4B93-894D-A525-0F7D16289EDF}" srcId="{DD3653FA-6AE4-C440-8238-AECB87F6D33D}" destId="{328D57C7-6EEB-7B43-A37B-4B7B744C71BD}" srcOrd="4" destOrd="0" parTransId="{A47237D8-F8A7-9045-962B-53E53F09BD46}" sibTransId="{91763AA3-8A67-7F40-B2BC-31B93B60E540}"/>
    <dgm:cxn modelId="{6C634F6A-A2F6-3940-A80D-ECFBCB4A1042}" type="presOf" srcId="{5FD6573C-F024-B246-92B4-66D6B939400A}" destId="{5DB69739-9927-E247-A77D-3C0B6C067D65}" srcOrd="0" destOrd="0" presId="urn:microsoft.com/office/officeart/2005/8/layout/chevron1"/>
    <dgm:cxn modelId="{7137398A-7C87-6941-A822-C4FC92BC81C5}" srcId="{DD3653FA-6AE4-C440-8238-AECB87F6D33D}" destId="{CA9EE3E5-DF75-8F4C-AD83-A454011BC837}" srcOrd="2" destOrd="0" parTransId="{47C17F75-5844-B648-A39B-335864A8F2DE}" sibTransId="{604E8B62-56FC-FF40-82EC-537F853BA652}"/>
    <dgm:cxn modelId="{62D78A98-9EB9-7947-A1D8-1E45B5832B51}" srcId="{DD3653FA-6AE4-C440-8238-AECB87F6D33D}" destId="{04431590-D7AB-7B44-8687-AE70A4B41AE5}" srcOrd="1" destOrd="0" parTransId="{9F1F285F-9520-5642-BA61-5E1DA48F0BE5}" sibTransId="{6CD09655-BAE6-0F41-BAEF-92FF9A3B82E5}"/>
    <dgm:cxn modelId="{19E60EB5-DB1D-C24C-B007-A28401F1722D}" srcId="{DD3653FA-6AE4-C440-8238-AECB87F6D33D}" destId="{5FD6573C-F024-B246-92B4-66D6B939400A}" srcOrd="3" destOrd="0" parTransId="{79DF008A-EEA3-2449-897E-3C97112BEB7B}" sibTransId="{87375627-4528-944F-9ED4-830559AA06D3}"/>
    <dgm:cxn modelId="{2FDD83B5-B0E2-5846-9B48-3247F2C295AF}" type="presOf" srcId="{DD3653FA-6AE4-C440-8238-AECB87F6D33D}" destId="{1B72C311-22BC-F041-99FF-033A50788328}" srcOrd="0" destOrd="0" presId="urn:microsoft.com/office/officeart/2005/8/layout/chevron1"/>
    <dgm:cxn modelId="{CF045ACD-668C-BC40-A074-BDD847DB880B}" type="presOf" srcId="{328D57C7-6EEB-7B43-A37B-4B7B744C71BD}" destId="{0889EAB1-D275-F142-9B70-AC5B755AA7F8}" srcOrd="0" destOrd="0" presId="urn:microsoft.com/office/officeart/2005/8/layout/chevron1"/>
    <dgm:cxn modelId="{5FEBA9E1-C472-0048-A765-5E976CF8E75B}" srcId="{DD3653FA-6AE4-C440-8238-AECB87F6D33D}" destId="{1BAAFBA7-55B6-6642-888E-24AA3B37FE36}" srcOrd="0" destOrd="0" parTransId="{4A70050E-A4AE-D740-A2BE-E7FA6830D688}" sibTransId="{98D61C1F-97B9-044B-AD67-69F8DDB94B1A}"/>
    <dgm:cxn modelId="{95ECBA1D-F2E9-0F44-966D-1A7E7738D7F7}" type="presParOf" srcId="{1B72C311-22BC-F041-99FF-033A50788328}" destId="{9764CB31-00D4-024B-B325-552B23BCEE4E}" srcOrd="0" destOrd="0" presId="urn:microsoft.com/office/officeart/2005/8/layout/chevron1"/>
    <dgm:cxn modelId="{1AB95E60-D9BA-CE49-9786-56D62A264F33}" type="presParOf" srcId="{1B72C311-22BC-F041-99FF-033A50788328}" destId="{3B65D202-4F07-924B-91A2-719A7345DBD4}" srcOrd="1" destOrd="0" presId="urn:microsoft.com/office/officeart/2005/8/layout/chevron1"/>
    <dgm:cxn modelId="{BEC1375B-7D51-1842-AEBB-3A69E6CB4851}" type="presParOf" srcId="{1B72C311-22BC-F041-99FF-033A50788328}" destId="{33D2E4B1-2E81-D44E-A533-33D298E8C9AD}" srcOrd="2" destOrd="0" presId="urn:microsoft.com/office/officeart/2005/8/layout/chevron1"/>
    <dgm:cxn modelId="{61B021EB-C32B-ED4D-9B60-BE8217171691}" type="presParOf" srcId="{1B72C311-22BC-F041-99FF-033A50788328}" destId="{2B8ED693-ED02-A24E-ABDF-4BD14590766E}" srcOrd="3" destOrd="0" presId="urn:microsoft.com/office/officeart/2005/8/layout/chevron1"/>
    <dgm:cxn modelId="{4092F5EA-2D26-A34C-9C32-C34142B8349F}" type="presParOf" srcId="{1B72C311-22BC-F041-99FF-033A50788328}" destId="{8D66349F-D0B0-1D43-A829-EA980BDBE07F}" srcOrd="4" destOrd="0" presId="urn:microsoft.com/office/officeart/2005/8/layout/chevron1"/>
    <dgm:cxn modelId="{423E7F19-6AE6-B74F-9F78-10637755229B}" type="presParOf" srcId="{1B72C311-22BC-F041-99FF-033A50788328}" destId="{2E0BA6EA-B58B-544B-A003-FE83CCA6FBEC}" srcOrd="5" destOrd="0" presId="urn:microsoft.com/office/officeart/2005/8/layout/chevron1"/>
    <dgm:cxn modelId="{3A426A1A-02F2-8546-9F84-E9729A063D5A}" type="presParOf" srcId="{1B72C311-22BC-F041-99FF-033A50788328}" destId="{5DB69739-9927-E247-A77D-3C0B6C067D65}" srcOrd="6" destOrd="0" presId="urn:microsoft.com/office/officeart/2005/8/layout/chevron1"/>
    <dgm:cxn modelId="{A81C35C8-9BD0-EA4D-9817-3D5D3958ECB5}" type="presParOf" srcId="{1B72C311-22BC-F041-99FF-033A50788328}" destId="{48FADADB-EF9A-2A42-B4C2-665A4C3D195F}" srcOrd="7" destOrd="0" presId="urn:microsoft.com/office/officeart/2005/8/layout/chevron1"/>
    <dgm:cxn modelId="{0EBA88C7-AE55-A44B-A1F5-F7BD1F748BA9}" type="presParOf" srcId="{1B72C311-22BC-F041-99FF-033A50788328}" destId="{0889EAB1-D275-F142-9B70-AC5B755AA7F8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DD3653FA-6AE4-C440-8238-AECB87F6D33D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1"/>
      <dgm:spPr/>
    </dgm:pt>
    <dgm:pt modelId="{1BAAFBA7-55B6-6642-888E-24AA3B37FE36}">
      <dgm:prSet phldrT="[Text]" custT="1"/>
      <dgm:spPr>
        <a:gradFill rotWithShape="0">
          <a:gsLst>
            <a:gs pos="0">
              <a:srgbClr val="507C89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rgbClr>
            </a:gs>
            <a:gs pos="50000">
              <a:srgbClr val="507C89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rgbClr>
            </a:gs>
            <a:gs pos="100000">
              <a:srgbClr val="507C89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/>
      </dgm:spPr>
      <dgm:t>
        <a:bodyPr spcFirstLastPara="0" vert="horz" wrap="square" lIns="40005" tIns="13335" rIns="13335" bIns="13335" numCol="1" spcCol="1270" anchor="ctr" anchorCtr="0"/>
        <a:lstStyle/>
        <a:p>
          <a:pPr rtl="0"/>
          <a:r>
            <a:rPr lang="en-US" sz="10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Create a timeline of events</a:t>
          </a:r>
        </a:p>
      </dgm:t>
    </dgm:pt>
    <dgm:pt modelId="{4A70050E-A4AE-D740-A2BE-E7FA6830D688}" type="parTrans" cxnId="{5FEBA9E1-C472-0048-A765-5E976CF8E75B}">
      <dgm:prSet/>
      <dgm:spPr/>
      <dgm:t>
        <a:bodyPr/>
        <a:lstStyle/>
        <a:p>
          <a:endParaRPr lang="en-US"/>
        </a:p>
      </dgm:t>
    </dgm:pt>
    <dgm:pt modelId="{98D61C1F-97B9-044B-AD67-69F8DDB94B1A}" type="sibTrans" cxnId="{5FEBA9E1-C472-0048-A765-5E976CF8E75B}">
      <dgm:prSet/>
      <dgm:spPr/>
      <dgm:t>
        <a:bodyPr/>
        <a:lstStyle/>
        <a:p>
          <a:endParaRPr lang="en-US"/>
        </a:p>
      </dgm:t>
    </dgm:pt>
    <dgm:pt modelId="{04431590-D7AB-7B44-8687-AE70A4B41AE5}">
      <dgm:prSet phldrT="[Text]" custT="1"/>
      <dgm:spPr>
        <a:gradFill rotWithShape="0">
          <a:gsLst>
            <a:gs pos="0">
              <a:srgbClr val="507C89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rgbClr>
            </a:gs>
            <a:gs pos="50000">
              <a:srgbClr val="507C89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rgbClr>
            </a:gs>
            <a:gs pos="100000">
              <a:srgbClr val="507C89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/>
      </dgm:spPr>
      <dgm:t>
        <a:bodyPr spcFirstLastPara="0" vert="horz" wrap="square" lIns="40005" tIns="13335" rIns="13335" bIns="13335" numCol="1" spcCol="1270" anchor="ctr" anchorCtr="0"/>
        <a:lstStyle/>
        <a:p>
          <a:r>
            <a:rPr lang="en-US" sz="1000" b="1" kern="1200" dirty="0"/>
            <a:t>Define </a:t>
          </a:r>
          <a:r>
            <a:rPr lang="en-US" sz="10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queries</a:t>
          </a:r>
          <a:r>
            <a:rPr lang="en-US" sz="1000" b="1" kern="1200" dirty="0"/>
            <a:t> and geo locations</a:t>
          </a:r>
          <a:endParaRPr lang="en-US" sz="1000" kern="1200" dirty="0"/>
        </a:p>
      </dgm:t>
    </dgm:pt>
    <dgm:pt modelId="{9F1F285F-9520-5642-BA61-5E1DA48F0BE5}" type="parTrans" cxnId="{62D78A98-9EB9-7947-A1D8-1E45B5832B51}">
      <dgm:prSet/>
      <dgm:spPr/>
      <dgm:t>
        <a:bodyPr/>
        <a:lstStyle/>
        <a:p>
          <a:endParaRPr lang="en-US"/>
        </a:p>
      </dgm:t>
    </dgm:pt>
    <dgm:pt modelId="{6CD09655-BAE6-0F41-BAEF-92FF9A3B82E5}" type="sibTrans" cxnId="{62D78A98-9EB9-7947-A1D8-1E45B5832B51}">
      <dgm:prSet/>
      <dgm:spPr/>
      <dgm:t>
        <a:bodyPr/>
        <a:lstStyle/>
        <a:p>
          <a:endParaRPr lang="en-US"/>
        </a:p>
      </dgm:t>
    </dgm:pt>
    <dgm:pt modelId="{CA9EE3E5-DF75-8F4C-AD83-A454011BC837}">
      <dgm:prSet phldrT="[Text]" custT="1"/>
      <dgm:spPr>
        <a:gradFill rotWithShape="0">
          <a:gsLst>
            <a:gs pos="0">
              <a:srgbClr val="507C89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rgbClr>
            </a:gs>
            <a:gs pos="50000">
              <a:srgbClr val="507C89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rgbClr>
            </a:gs>
            <a:gs pos="100000">
              <a:srgbClr val="507C89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/>
      </dgm:spPr>
      <dgm:t>
        <a:bodyPr spcFirstLastPara="0" vert="horz" wrap="square" lIns="40005" tIns="13335" rIns="13335" bIns="13335" numCol="1" spcCol="1270" anchor="ctr" anchorCtr="0"/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1000" b="1" kern="120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Download the data and arrange it</a:t>
          </a:r>
          <a:endParaRPr lang="en-US" sz="1000" b="1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gm:t>
    </dgm:pt>
    <dgm:pt modelId="{47C17F75-5844-B648-A39B-335864A8F2DE}" type="parTrans" cxnId="{7137398A-7C87-6941-A822-C4FC92BC81C5}">
      <dgm:prSet/>
      <dgm:spPr/>
      <dgm:t>
        <a:bodyPr/>
        <a:lstStyle/>
        <a:p>
          <a:endParaRPr lang="en-US"/>
        </a:p>
      </dgm:t>
    </dgm:pt>
    <dgm:pt modelId="{604E8B62-56FC-FF40-82EC-537F853BA652}" type="sibTrans" cxnId="{7137398A-7C87-6941-A822-C4FC92BC81C5}">
      <dgm:prSet/>
      <dgm:spPr/>
      <dgm:t>
        <a:bodyPr/>
        <a:lstStyle/>
        <a:p>
          <a:endParaRPr lang="en-US"/>
        </a:p>
      </dgm:t>
    </dgm:pt>
    <dgm:pt modelId="{5FD6573C-F024-B246-92B4-66D6B939400A}">
      <dgm:prSet/>
      <dgm:spPr>
        <a:gradFill rotWithShape="0">
          <a:gsLst>
            <a:gs pos="0">
              <a:srgbClr val="507C89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rgbClr>
            </a:gs>
            <a:gs pos="50000">
              <a:srgbClr val="507C89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rgbClr>
            </a:gs>
            <a:gs pos="100000">
              <a:srgbClr val="507C89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/>
      </dgm:spPr>
      <dgm:t>
        <a:bodyPr spcFirstLastPara="0" vert="horz" wrap="square" lIns="40005" tIns="13335" rIns="13335" bIns="13335" numCol="1" spcCol="1270" anchor="ctr" anchorCtr="0"/>
        <a:lstStyle/>
        <a:p>
          <a:pPr>
            <a:buFont typeface="+mj-lt"/>
            <a:buAutoNum type="arabicPeriod"/>
          </a:pPr>
          <a:r>
            <a:rPr lang="en-US" b="1" dirty="0"/>
            <a:t>Pre-processing and classifying tweets</a:t>
          </a:r>
          <a:endParaRPr lang="en-US" dirty="0"/>
        </a:p>
      </dgm:t>
    </dgm:pt>
    <dgm:pt modelId="{79DF008A-EEA3-2449-897E-3C97112BEB7B}" type="parTrans" cxnId="{19E60EB5-DB1D-C24C-B007-A28401F1722D}">
      <dgm:prSet/>
      <dgm:spPr/>
      <dgm:t>
        <a:bodyPr/>
        <a:lstStyle/>
        <a:p>
          <a:endParaRPr lang="en-US"/>
        </a:p>
      </dgm:t>
    </dgm:pt>
    <dgm:pt modelId="{87375627-4528-944F-9ED4-830559AA06D3}" type="sibTrans" cxnId="{19E60EB5-DB1D-C24C-B007-A28401F1722D}">
      <dgm:prSet/>
      <dgm:spPr/>
      <dgm:t>
        <a:bodyPr/>
        <a:lstStyle/>
        <a:p>
          <a:endParaRPr lang="en-US"/>
        </a:p>
      </dgm:t>
    </dgm:pt>
    <dgm:pt modelId="{328D57C7-6EEB-7B43-A37B-4B7B744C71BD}">
      <dgm:prSet/>
      <dgm:spPr>
        <a:solidFill>
          <a:schemeClr val="accent2"/>
        </a:solidFill>
        <a:ln>
          <a:solidFill>
            <a:schemeClr val="accent1"/>
          </a:solidFill>
        </a:ln>
      </dgm:spPr>
      <dgm:t>
        <a:bodyPr/>
        <a:lstStyle/>
        <a:p>
          <a:pPr>
            <a:buFont typeface="+mj-lt"/>
            <a:buAutoNum type="arabicPeriod"/>
          </a:pPr>
          <a:r>
            <a:rPr lang="en-US" b="1" dirty="0"/>
            <a:t>Visualize the data</a:t>
          </a:r>
          <a:endParaRPr lang="en-US" dirty="0"/>
        </a:p>
      </dgm:t>
    </dgm:pt>
    <dgm:pt modelId="{A47237D8-F8A7-9045-962B-53E53F09BD46}" type="parTrans" cxnId="{D564A263-4B93-894D-A525-0F7D16289EDF}">
      <dgm:prSet/>
      <dgm:spPr/>
      <dgm:t>
        <a:bodyPr/>
        <a:lstStyle/>
        <a:p>
          <a:endParaRPr lang="en-US"/>
        </a:p>
      </dgm:t>
    </dgm:pt>
    <dgm:pt modelId="{91763AA3-8A67-7F40-B2BC-31B93B60E540}" type="sibTrans" cxnId="{D564A263-4B93-894D-A525-0F7D16289EDF}">
      <dgm:prSet/>
      <dgm:spPr/>
      <dgm:t>
        <a:bodyPr/>
        <a:lstStyle/>
        <a:p>
          <a:endParaRPr lang="en-US"/>
        </a:p>
      </dgm:t>
    </dgm:pt>
    <dgm:pt modelId="{1B72C311-22BC-F041-99FF-033A50788328}" type="pres">
      <dgm:prSet presAssocID="{DD3653FA-6AE4-C440-8238-AECB87F6D33D}" presName="Name0" presStyleCnt="0">
        <dgm:presLayoutVars>
          <dgm:dir/>
          <dgm:animLvl val="lvl"/>
          <dgm:resizeHandles val="exact"/>
        </dgm:presLayoutVars>
      </dgm:prSet>
      <dgm:spPr/>
    </dgm:pt>
    <dgm:pt modelId="{9764CB31-00D4-024B-B325-552B23BCEE4E}" type="pres">
      <dgm:prSet presAssocID="{1BAAFBA7-55B6-6642-888E-24AA3B37FE36}" presName="parTxOnly" presStyleLbl="node1" presStyleIdx="0" presStyleCnt="5">
        <dgm:presLayoutVars>
          <dgm:chMax val="0"/>
          <dgm:chPref val="0"/>
          <dgm:bulletEnabled val="1"/>
        </dgm:presLayoutVars>
      </dgm:prSet>
      <dgm:spPr>
        <a:xfrm>
          <a:off x="1599" y="437638"/>
          <a:ext cx="1423339" cy="569335"/>
        </a:xfrm>
        <a:prstGeom prst="chevron">
          <a:avLst/>
        </a:prstGeom>
      </dgm:spPr>
    </dgm:pt>
    <dgm:pt modelId="{3B65D202-4F07-924B-91A2-719A7345DBD4}" type="pres">
      <dgm:prSet presAssocID="{98D61C1F-97B9-044B-AD67-69F8DDB94B1A}" presName="parTxOnlySpace" presStyleCnt="0"/>
      <dgm:spPr/>
    </dgm:pt>
    <dgm:pt modelId="{33D2E4B1-2E81-D44E-A533-33D298E8C9AD}" type="pres">
      <dgm:prSet presAssocID="{04431590-D7AB-7B44-8687-AE70A4B41AE5}" presName="parTxOnly" presStyleLbl="node1" presStyleIdx="1" presStyleCnt="5">
        <dgm:presLayoutVars>
          <dgm:chMax val="0"/>
          <dgm:chPref val="0"/>
          <dgm:bulletEnabled val="1"/>
        </dgm:presLayoutVars>
      </dgm:prSet>
      <dgm:spPr>
        <a:xfrm>
          <a:off x="1282604" y="437638"/>
          <a:ext cx="1423339" cy="569335"/>
        </a:xfrm>
        <a:prstGeom prst="chevron">
          <a:avLst/>
        </a:prstGeom>
      </dgm:spPr>
    </dgm:pt>
    <dgm:pt modelId="{2B8ED693-ED02-A24E-ABDF-4BD14590766E}" type="pres">
      <dgm:prSet presAssocID="{6CD09655-BAE6-0F41-BAEF-92FF9A3B82E5}" presName="parTxOnlySpace" presStyleCnt="0"/>
      <dgm:spPr/>
    </dgm:pt>
    <dgm:pt modelId="{8D66349F-D0B0-1D43-A829-EA980BDBE07F}" type="pres">
      <dgm:prSet presAssocID="{CA9EE3E5-DF75-8F4C-AD83-A454011BC837}" presName="parTxOnly" presStyleLbl="node1" presStyleIdx="2" presStyleCnt="5">
        <dgm:presLayoutVars>
          <dgm:chMax val="0"/>
          <dgm:chPref val="0"/>
          <dgm:bulletEnabled val="1"/>
        </dgm:presLayoutVars>
      </dgm:prSet>
      <dgm:spPr>
        <a:xfrm>
          <a:off x="2563610" y="437638"/>
          <a:ext cx="1423339" cy="569335"/>
        </a:xfrm>
        <a:prstGeom prst="chevron">
          <a:avLst/>
        </a:prstGeom>
      </dgm:spPr>
    </dgm:pt>
    <dgm:pt modelId="{2E0BA6EA-B58B-544B-A003-FE83CCA6FBEC}" type="pres">
      <dgm:prSet presAssocID="{604E8B62-56FC-FF40-82EC-537F853BA652}" presName="parTxOnlySpace" presStyleCnt="0"/>
      <dgm:spPr/>
    </dgm:pt>
    <dgm:pt modelId="{5DB69739-9927-E247-A77D-3C0B6C067D65}" type="pres">
      <dgm:prSet presAssocID="{5FD6573C-F024-B246-92B4-66D6B939400A}" presName="parTxOnly" presStyleLbl="node1" presStyleIdx="3" presStyleCnt="5">
        <dgm:presLayoutVars>
          <dgm:chMax val="0"/>
          <dgm:chPref val="0"/>
          <dgm:bulletEnabled val="1"/>
        </dgm:presLayoutVars>
      </dgm:prSet>
      <dgm:spPr>
        <a:xfrm>
          <a:off x="3844616" y="437638"/>
          <a:ext cx="1423339" cy="569335"/>
        </a:xfrm>
        <a:prstGeom prst="chevron">
          <a:avLst/>
        </a:prstGeom>
      </dgm:spPr>
    </dgm:pt>
    <dgm:pt modelId="{48FADADB-EF9A-2A42-B4C2-665A4C3D195F}" type="pres">
      <dgm:prSet presAssocID="{87375627-4528-944F-9ED4-830559AA06D3}" presName="parTxOnlySpace" presStyleCnt="0"/>
      <dgm:spPr/>
    </dgm:pt>
    <dgm:pt modelId="{0889EAB1-D275-F142-9B70-AC5B755AA7F8}" type="pres">
      <dgm:prSet presAssocID="{328D57C7-6EEB-7B43-A37B-4B7B744C71BD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8CE5EE18-55A7-C241-A045-33FE3E66E73E}" type="presOf" srcId="{CA9EE3E5-DF75-8F4C-AD83-A454011BC837}" destId="{8D66349F-D0B0-1D43-A829-EA980BDBE07F}" srcOrd="0" destOrd="0" presId="urn:microsoft.com/office/officeart/2005/8/layout/chevron1"/>
    <dgm:cxn modelId="{C2B32627-7914-C242-A1CB-FBA1004892B5}" type="presOf" srcId="{04431590-D7AB-7B44-8687-AE70A4B41AE5}" destId="{33D2E4B1-2E81-D44E-A533-33D298E8C9AD}" srcOrd="0" destOrd="0" presId="urn:microsoft.com/office/officeart/2005/8/layout/chevron1"/>
    <dgm:cxn modelId="{C795D35C-6DD7-254A-8FE0-95BF0C419BA9}" type="presOf" srcId="{1BAAFBA7-55B6-6642-888E-24AA3B37FE36}" destId="{9764CB31-00D4-024B-B325-552B23BCEE4E}" srcOrd="0" destOrd="0" presId="urn:microsoft.com/office/officeart/2005/8/layout/chevron1"/>
    <dgm:cxn modelId="{D564A263-4B93-894D-A525-0F7D16289EDF}" srcId="{DD3653FA-6AE4-C440-8238-AECB87F6D33D}" destId="{328D57C7-6EEB-7B43-A37B-4B7B744C71BD}" srcOrd="4" destOrd="0" parTransId="{A47237D8-F8A7-9045-962B-53E53F09BD46}" sibTransId="{91763AA3-8A67-7F40-B2BC-31B93B60E540}"/>
    <dgm:cxn modelId="{6C634F6A-A2F6-3940-A80D-ECFBCB4A1042}" type="presOf" srcId="{5FD6573C-F024-B246-92B4-66D6B939400A}" destId="{5DB69739-9927-E247-A77D-3C0B6C067D65}" srcOrd="0" destOrd="0" presId="urn:microsoft.com/office/officeart/2005/8/layout/chevron1"/>
    <dgm:cxn modelId="{7137398A-7C87-6941-A822-C4FC92BC81C5}" srcId="{DD3653FA-6AE4-C440-8238-AECB87F6D33D}" destId="{CA9EE3E5-DF75-8F4C-AD83-A454011BC837}" srcOrd="2" destOrd="0" parTransId="{47C17F75-5844-B648-A39B-335864A8F2DE}" sibTransId="{604E8B62-56FC-FF40-82EC-537F853BA652}"/>
    <dgm:cxn modelId="{62D78A98-9EB9-7947-A1D8-1E45B5832B51}" srcId="{DD3653FA-6AE4-C440-8238-AECB87F6D33D}" destId="{04431590-D7AB-7B44-8687-AE70A4B41AE5}" srcOrd="1" destOrd="0" parTransId="{9F1F285F-9520-5642-BA61-5E1DA48F0BE5}" sibTransId="{6CD09655-BAE6-0F41-BAEF-92FF9A3B82E5}"/>
    <dgm:cxn modelId="{19E60EB5-DB1D-C24C-B007-A28401F1722D}" srcId="{DD3653FA-6AE4-C440-8238-AECB87F6D33D}" destId="{5FD6573C-F024-B246-92B4-66D6B939400A}" srcOrd="3" destOrd="0" parTransId="{79DF008A-EEA3-2449-897E-3C97112BEB7B}" sibTransId="{87375627-4528-944F-9ED4-830559AA06D3}"/>
    <dgm:cxn modelId="{2FDD83B5-B0E2-5846-9B48-3247F2C295AF}" type="presOf" srcId="{DD3653FA-6AE4-C440-8238-AECB87F6D33D}" destId="{1B72C311-22BC-F041-99FF-033A50788328}" srcOrd="0" destOrd="0" presId="urn:microsoft.com/office/officeart/2005/8/layout/chevron1"/>
    <dgm:cxn modelId="{CF045ACD-668C-BC40-A074-BDD847DB880B}" type="presOf" srcId="{328D57C7-6EEB-7B43-A37B-4B7B744C71BD}" destId="{0889EAB1-D275-F142-9B70-AC5B755AA7F8}" srcOrd="0" destOrd="0" presId="urn:microsoft.com/office/officeart/2005/8/layout/chevron1"/>
    <dgm:cxn modelId="{5FEBA9E1-C472-0048-A765-5E976CF8E75B}" srcId="{DD3653FA-6AE4-C440-8238-AECB87F6D33D}" destId="{1BAAFBA7-55B6-6642-888E-24AA3B37FE36}" srcOrd="0" destOrd="0" parTransId="{4A70050E-A4AE-D740-A2BE-E7FA6830D688}" sibTransId="{98D61C1F-97B9-044B-AD67-69F8DDB94B1A}"/>
    <dgm:cxn modelId="{95ECBA1D-F2E9-0F44-966D-1A7E7738D7F7}" type="presParOf" srcId="{1B72C311-22BC-F041-99FF-033A50788328}" destId="{9764CB31-00D4-024B-B325-552B23BCEE4E}" srcOrd="0" destOrd="0" presId="urn:microsoft.com/office/officeart/2005/8/layout/chevron1"/>
    <dgm:cxn modelId="{1AB95E60-D9BA-CE49-9786-56D62A264F33}" type="presParOf" srcId="{1B72C311-22BC-F041-99FF-033A50788328}" destId="{3B65D202-4F07-924B-91A2-719A7345DBD4}" srcOrd="1" destOrd="0" presId="urn:microsoft.com/office/officeart/2005/8/layout/chevron1"/>
    <dgm:cxn modelId="{BEC1375B-7D51-1842-AEBB-3A69E6CB4851}" type="presParOf" srcId="{1B72C311-22BC-F041-99FF-033A50788328}" destId="{33D2E4B1-2E81-D44E-A533-33D298E8C9AD}" srcOrd="2" destOrd="0" presId="urn:microsoft.com/office/officeart/2005/8/layout/chevron1"/>
    <dgm:cxn modelId="{61B021EB-C32B-ED4D-9B60-BE8217171691}" type="presParOf" srcId="{1B72C311-22BC-F041-99FF-033A50788328}" destId="{2B8ED693-ED02-A24E-ABDF-4BD14590766E}" srcOrd="3" destOrd="0" presId="urn:microsoft.com/office/officeart/2005/8/layout/chevron1"/>
    <dgm:cxn modelId="{4092F5EA-2D26-A34C-9C32-C34142B8349F}" type="presParOf" srcId="{1B72C311-22BC-F041-99FF-033A50788328}" destId="{8D66349F-D0B0-1D43-A829-EA980BDBE07F}" srcOrd="4" destOrd="0" presId="urn:microsoft.com/office/officeart/2005/8/layout/chevron1"/>
    <dgm:cxn modelId="{423E7F19-6AE6-B74F-9F78-10637755229B}" type="presParOf" srcId="{1B72C311-22BC-F041-99FF-033A50788328}" destId="{2E0BA6EA-B58B-544B-A003-FE83CCA6FBEC}" srcOrd="5" destOrd="0" presId="urn:microsoft.com/office/officeart/2005/8/layout/chevron1"/>
    <dgm:cxn modelId="{3A426A1A-02F2-8546-9F84-E9729A063D5A}" type="presParOf" srcId="{1B72C311-22BC-F041-99FF-033A50788328}" destId="{5DB69739-9927-E247-A77D-3C0B6C067D65}" srcOrd="6" destOrd="0" presId="urn:microsoft.com/office/officeart/2005/8/layout/chevron1"/>
    <dgm:cxn modelId="{A81C35C8-9BD0-EA4D-9817-3D5D3958ECB5}" type="presParOf" srcId="{1B72C311-22BC-F041-99FF-033A50788328}" destId="{48FADADB-EF9A-2A42-B4C2-665A4C3D195F}" srcOrd="7" destOrd="0" presId="urn:microsoft.com/office/officeart/2005/8/layout/chevron1"/>
    <dgm:cxn modelId="{0EBA88C7-AE55-A44B-A1F5-F7BD1F748BA9}" type="presParOf" srcId="{1B72C311-22BC-F041-99FF-033A50788328}" destId="{0889EAB1-D275-F142-9B70-AC5B755AA7F8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DD3653FA-6AE4-C440-8238-AECB87F6D33D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1"/>
      <dgm:spPr/>
    </dgm:pt>
    <dgm:pt modelId="{1BAAFBA7-55B6-6642-888E-24AA3B37FE36}">
      <dgm:prSet phldrT="[Text]" custT="1"/>
      <dgm:spPr>
        <a:gradFill rotWithShape="0">
          <a:gsLst>
            <a:gs pos="0">
              <a:srgbClr val="507C89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rgbClr>
            </a:gs>
            <a:gs pos="50000">
              <a:srgbClr val="507C89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rgbClr>
            </a:gs>
            <a:gs pos="100000">
              <a:srgbClr val="507C89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/>
      </dgm:spPr>
      <dgm:t>
        <a:bodyPr spcFirstLastPara="0" vert="horz" wrap="square" lIns="40005" tIns="13335" rIns="13335" bIns="13335" numCol="1" spcCol="1270" anchor="ctr" anchorCtr="0"/>
        <a:lstStyle/>
        <a:p>
          <a:pPr rtl="0"/>
          <a:r>
            <a:rPr lang="en-US" sz="10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Create a timeline of events</a:t>
          </a:r>
        </a:p>
      </dgm:t>
    </dgm:pt>
    <dgm:pt modelId="{4A70050E-A4AE-D740-A2BE-E7FA6830D688}" type="parTrans" cxnId="{5FEBA9E1-C472-0048-A765-5E976CF8E75B}">
      <dgm:prSet/>
      <dgm:spPr/>
      <dgm:t>
        <a:bodyPr/>
        <a:lstStyle/>
        <a:p>
          <a:endParaRPr lang="en-US"/>
        </a:p>
      </dgm:t>
    </dgm:pt>
    <dgm:pt modelId="{98D61C1F-97B9-044B-AD67-69F8DDB94B1A}" type="sibTrans" cxnId="{5FEBA9E1-C472-0048-A765-5E976CF8E75B}">
      <dgm:prSet/>
      <dgm:spPr/>
      <dgm:t>
        <a:bodyPr/>
        <a:lstStyle/>
        <a:p>
          <a:endParaRPr lang="en-US"/>
        </a:p>
      </dgm:t>
    </dgm:pt>
    <dgm:pt modelId="{04431590-D7AB-7B44-8687-AE70A4B41AE5}">
      <dgm:prSet phldrT="[Text]" custT="1"/>
      <dgm:spPr>
        <a:gradFill rotWithShape="0">
          <a:gsLst>
            <a:gs pos="0">
              <a:srgbClr val="507C89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rgbClr>
            </a:gs>
            <a:gs pos="50000">
              <a:srgbClr val="507C89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rgbClr>
            </a:gs>
            <a:gs pos="100000">
              <a:srgbClr val="507C89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/>
      </dgm:spPr>
      <dgm:t>
        <a:bodyPr spcFirstLastPara="0" vert="horz" wrap="square" lIns="40005" tIns="13335" rIns="13335" bIns="13335" numCol="1" spcCol="1270" anchor="ctr" anchorCtr="0"/>
        <a:lstStyle/>
        <a:p>
          <a:r>
            <a:rPr lang="en-US" sz="1000" b="1" kern="1200" dirty="0"/>
            <a:t>Define </a:t>
          </a:r>
          <a:r>
            <a:rPr lang="en-US" sz="10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queries</a:t>
          </a:r>
          <a:r>
            <a:rPr lang="en-US" sz="1000" b="1" kern="1200" dirty="0"/>
            <a:t> and geo locations</a:t>
          </a:r>
          <a:endParaRPr lang="en-US" sz="1000" kern="1200" dirty="0"/>
        </a:p>
      </dgm:t>
    </dgm:pt>
    <dgm:pt modelId="{9F1F285F-9520-5642-BA61-5E1DA48F0BE5}" type="parTrans" cxnId="{62D78A98-9EB9-7947-A1D8-1E45B5832B51}">
      <dgm:prSet/>
      <dgm:spPr/>
      <dgm:t>
        <a:bodyPr/>
        <a:lstStyle/>
        <a:p>
          <a:endParaRPr lang="en-US"/>
        </a:p>
      </dgm:t>
    </dgm:pt>
    <dgm:pt modelId="{6CD09655-BAE6-0F41-BAEF-92FF9A3B82E5}" type="sibTrans" cxnId="{62D78A98-9EB9-7947-A1D8-1E45B5832B51}">
      <dgm:prSet/>
      <dgm:spPr/>
      <dgm:t>
        <a:bodyPr/>
        <a:lstStyle/>
        <a:p>
          <a:endParaRPr lang="en-US"/>
        </a:p>
      </dgm:t>
    </dgm:pt>
    <dgm:pt modelId="{CA9EE3E5-DF75-8F4C-AD83-A454011BC837}">
      <dgm:prSet phldrT="[Text]" custT="1"/>
      <dgm:spPr>
        <a:gradFill rotWithShape="0">
          <a:gsLst>
            <a:gs pos="0">
              <a:srgbClr val="507C89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rgbClr>
            </a:gs>
            <a:gs pos="50000">
              <a:srgbClr val="507C89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rgbClr>
            </a:gs>
            <a:gs pos="100000">
              <a:srgbClr val="507C89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/>
      </dgm:spPr>
      <dgm:t>
        <a:bodyPr spcFirstLastPara="0" vert="horz" wrap="square" lIns="40005" tIns="13335" rIns="13335" bIns="13335" numCol="1" spcCol="1270" anchor="ctr" anchorCtr="0"/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1000" b="1" kern="120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Download the data and arrange it</a:t>
          </a:r>
          <a:endParaRPr lang="en-US" sz="1000" b="1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gm:t>
    </dgm:pt>
    <dgm:pt modelId="{47C17F75-5844-B648-A39B-335864A8F2DE}" type="parTrans" cxnId="{7137398A-7C87-6941-A822-C4FC92BC81C5}">
      <dgm:prSet/>
      <dgm:spPr/>
      <dgm:t>
        <a:bodyPr/>
        <a:lstStyle/>
        <a:p>
          <a:endParaRPr lang="en-US"/>
        </a:p>
      </dgm:t>
    </dgm:pt>
    <dgm:pt modelId="{604E8B62-56FC-FF40-82EC-537F853BA652}" type="sibTrans" cxnId="{7137398A-7C87-6941-A822-C4FC92BC81C5}">
      <dgm:prSet/>
      <dgm:spPr/>
      <dgm:t>
        <a:bodyPr/>
        <a:lstStyle/>
        <a:p>
          <a:endParaRPr lang="en-US"/>
        </a:p>
      </dgm:t>
    </dgm:pt>
    <dgm:pt modelId="{5FD6573C-F024-B246-92B4-66D6B939400A}">
      <dgm:prSet/>
      <dgm:spPr>
        <a:gradFill rotWithShape="0">
          <a:gsLst>
            <a:gs pos="0">
              <a:srgbClr val="507C89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rgbClr>
            </a:gs>
            <a:gs pos="50000">
              <a:srgbClr val="507C89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rgbClr>
            </a:gs>
            <a:gs pos="100000">
              <a:srgbClr val="507C89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/>
      </dgm:spPr>
      <dgm:t>
        <a:bodyPr spcFirstLastPara="0" vert="horz" wrap="square" lIns="40005" tIns="13335" rIns="13335" bIns="13335" numCol="1" spcCol="1270" anchor="ctr" anchorCtr="0"/>
        <a:lstStyle/>
        <a:p>
          <a:pPr>
            <a:buFont typeface="+mj-lt"/>
            <a:buAutoNum type="arabicPeriod"/>
          </a:pPr>
          <a:r>
            <a:rPr lang="en-US" b="1" dirty="0"/>
            <a:t>Pre-processing and classifying tweets</a:t>
          </a:r>
          <a:endParaRPr lang="en-US" dirty="0"/>
        </a:p>
      </dgm:t>
    </dgm:pt>
    <dgm:pt modelId="{79DF008A-EEA3-2449-897E-3C97112BEB7B}" type="parTrans" cxnId="{19E60EB5-DB1D-C24C-B007-A28401F1722D}">
      <dgm:prSet/>
      <dgm:spPr/>
      <dgm:t>
        <a:bodyPr/>
        <a:lstStyle/>
        <a:p>
          <a:endParaRPr lang="en-US"/>
        </a:p>
      </dgm:t>
    </dgm:pt>
    <dgm:pt modelId="{87375627-4528-944F-9ED4-830559AA06D3}" type="sibTrans" cxnId="{19E60EB5-DB1D-C24C-B007-A28401F1722D}">
      <dgm:prSet/>
      <dgm:spPr/>
      <dgm:t>
        <a:bodyPr/>
        <a:lstStyle/>
        <a:p>
          <a:endParaRPr lang="en-US"/>
        </a:p>
      </dgm:t>
    </dgm:pt>
    <dgm:pt modelId="{328D57C7-6EEB-7B43-A37B-4B7B744C71BD}">
      <dgm:prSet/>
      <dgm:spPr>
        <a:solidFill>
          <a:schemeClr val="accent2"/>
        </a:solidFill>
        <a:ln>
          <a:solidFill>
            <a:schemeClr val="accent1"/>
          </a:solidFill>
        </a:ln>
      </dgm:spPr>
      <dgm:t>
        <a:bodyPr/>
        <a:lstStyle/>
        <a:p>
          <a:pPr>
            <a:buFont typeface="+mj-lt"/>
            <a:buAutoNum type="arabicPeriod"/>
          </a:pPr>
          <a:r>
            <a:rPr lang="en-US" b="1" dirty="0"/>
            <a:t>Visualize the data</a:t>
          </a:r>
          <a:endParaRPr lang="en-US" dirty="0"/>
        </a:p>
      </dgm:t>
    </dgm:pt>
    <dgm:pt modelId="{A47237D8-F8A7-9045-962B-53E53F09BD46}" type="parTrans" cxnId="{D564A263-4B93-894D-A525-0F7D16289EDF}">
      <dgm:prSet/>
      <dgm:spPr/>
      <dgm:t>
        <a:bodyPr/>
        <a:lstStyle/>
        <a:p>
          <a:endParaRPr lang="en-US"/>
        </a:p>
      </dgm:t>
    </dgm:pt>
    <dgm:pt modelId="{91763AA3-8A67-7F40-B2BC-31B93B60E540}" type="sibTrans" cxnId="{D564A263-4B93-894D-A525-0F7D16289EDF}">
      <dgm:prSet/>
      <dgm:spPr/>
      <dgm:t>
        <a:bodyPr/>
        <a:lstStyle/>
        <a:p>
          <a:endParaRPr lang="en-US"/>
        </a:p>
      </dgm:t>
    </dgm:pt>
    <dgm:pt modelId="{1B72C311-22BC-F041-99FF-033A50788328}" type="pres">
      <dgm:prSet presAssocID="{DD3653FA-6AE4-C440-8238-AECB87F6D33D}" presName="Name0" presStyleCnt="0">
        <dgm:presLayoutVars>
          <dgm:dir/>
          <dgm:animLvl val="lvl"/>
          <dgm:resizeHandles val="exact"/>
        </dgm:presLayoutVars>
      </dgm:prSet>
      <dgm:spPr/>
    </dgm:pt>
    <dgm:pt modelId="{9764CB31-00D4-024B-B325-552B23BCEE4E}" type="pres">
      <dgm:prSet presAssocID="{1BAAFBA7-55B6-6642-888E-24AA3B37FE36}" presName="parTxOnly" presStyleLbl="node1" presStyleIdx="0" presStyleCnt="5">
        <dgm:presLayoutVars>
          <dgm:chMax val="0"/>
          <dgm:chPref val="0"/>
          <dgm:bulletEnabled val="1"/>
        </dgm:presLayoutVars>
      </dgm:prSet>
      <dgm:spPr>
        <a:xfrm>
          <a:off x="1599" y="437638"/>
          <a:ext cx="1423339" cy="569335"/>
        </a:xfrm>
        <a:prstGeom prst="chevron">
          <a:avLst/>
        </a:prstGeom>
      </dgm:spPr>
    </dgm:pt>
    <dgm:pt modelId="{3B65D202-4F07-924B-91A2-719A7345DBD4}" type="pres">
      <dgm:prSet presAssocID="{98D61C1F-97B9-044B-AD67-69F8DDB94B1A}" presName="parTxOnlySpace" presStyleCnt="0"/>
      <dgm:spPr/>
    </dgm:pt>
    <dgm:pt modelId="{33D2E4B1-2E81-D44E-A533-33D298E8C9AD}" type="pres">
      <dgm:prSet presAssocID="{04431590-D7AB-7B44-8687-AE70A4B41AE5}" presName="parTxOnly" presStyleLbl="node1" presStyleIdx="1" presStyleCnt="5">
        <dgm:presLayoutVars>
          <dgm:chMax val="0"/>
          <dgm:chPref val="0"/>
          <dgm:bulletEnabled val="1"/>
        </dgm:presLayoutVars>
      </dgm:prSet>
      <dgm:spPr>
        <a:xfrm>
          <a:off x="1282604" y="437638"/>
          <a:ext cx="1423339" cy="569335"/>
        </a:xfrm>
        <a:prstGeom prst="chevron">
          <a:avLst/>
        </a:prstGeom>
      </dgm:spPr>
    </dgm:pt>
    <dgm:pt modelId="{2B8ED693-ED02-A24E-ABDF-4BD14590766E}" type="pres">
      <dgm:prSet presAssocID="{6CD09655-BAE6-0F41-BAEF-92FF9A3B82E5}" presName="parTxOnlySpace" presStyleCnt="0"/>
      <dgm:spPr/>
    </dgm:pt>
    <dgm:pt modelId="{8D66349F-D0B0-1D43-A829-EA980BDBE07F}" type="pres">
      <dgm:prSet presAssocID="{CA9EE3E5-DF75-8F4C-AD83-A454011BC837}" presName="parTxOnly" presStyleLbl="node1" presStyleIdx="2" presStyleCnt="5">
        <dgm:presLayoutVars>
          <dgm:chMax val="0"/>
          <dgm:chPref val="0"/>
          <dgm:bulletEnabled val="1"/>
        </dgm:presLayoutVars>
      </dgm:prSet>
      <dgm:spPr>
        <a:xfrm>
          <a:off x="2563610" y="437638"/>
          <a:ext cx="1423339" cy="569335"/>
        </a:xfrm>
        <a:prstGeom prst="chevron">
          <a:avLst/>
        </a:prstGeom>
      </dgm:spPr>
    </dgm:pt>
    <dgm:pt modelId="{2E0BA6EA-B58B-544B-A003-FE83CCA6FBEC}" type="pres">
      <dgm:prSet presAssocID="{604E8B62-56FC-FF40-82EC-537F853BA652}" presName="parTxOnlySpace" presStyleCnt="0"/>
      <dgm:spPr/>
    </dgm:pt>
    <dgm:pt modelId="{5DB69739-9927-E247-A77D-3C0B6C067D65}" type="pres">
      <dgm:prSet presAssocID="{5FD6573C-F024-B246-92B4-66D6B939400A}" presName="parTxOnly" presStyleLbl="node1" presStyleIdx="3" presStyleCnt="5">
        <dgm:presLayoutVars>
          <dgm:chMax val="0"/>
          <dgm:chPref val="0"/>
          <dgm:bulletEnabled val="1"/>
        </dgm:presLayoutVars>
      </dgm:prSet>
      <dgm:spPr>
        <a:xfrm>
          <a:off x="3844616" y="437638"/>
          <a:ext cx="1423339" cy="569335"/>
        </a:xfrm>
        <a:prstGeom prst="chevron">
          <a:avLst/>
        </a:prstGeom>
      </dgm:spPr>
    </dgm:pt>
    <dgm:pt modelId="{48FADADB-EF9A-2A42-B4C2-665A4C3D195F}" type="pres">
      <dgm:prSet presAssocID="{87375627-4528-944F-9ED4-830559AA06D3}" presName="parTxOnlySpace" presStyleCnt="0"/>
      <dgm:spPr/>
    </dgm:pt>
    <dgm:pt modelId="{0889EAB1-D275-F142-9B70-AC5B755AA7F8}" type="pres">
      <dgm:prSet presAssocID="{328D57C7-6EEB-7B43-A37B-4B7B744C71BD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8CE5EE18-55A7-C241-A045-33FE3E66E73E}" type="presOf" srcId="{CA9EE3E5-DF75-8F4C-AD83-A454011BC837}" destId="{8D66349F-D0B0-1D43-A829-EA980BDBE07F}" srcOrd="0" destOrd="0" presId="urn:microsoft.com/office/officeart/2005/8/layout/chevron1"/>
    <dgm:cxn modelId="{C2B32627-7914-C242-A1CB-FBA1004892B5}" type="presOf" srcId="{04431590-D7AB-7B44-8687-AE70A4B41AE5}" destId="{33D2E4B1-2E81-D44E-A533-33D298E8C9AD}" srcOrd="0" destOrd="0" presId="urn:microsoft.com/office/officeart/2005/8/layout/chevron1"/>
    <dgm:cxn modelId="{C795D35C-6DD7-254A-8FE0-95BF0C419BA9}" type="presOf" srcId="{1BAAFBA7-55B6-6642-888E-24AA3B37FE36}" destId="{9764CB31-00D4-024B-B325-552B23BCEE4E}" srcOrd="0" destOrd="0" presId="urn:microsoft.com/office/officeart/2005/8/layout/chevron1"/>
    <dgm:cxn modelId="{D564A263-4B93-894D-A525-0F7D16289EDF}" srcId="{DD3653FA-6AE4-C440-8238-AECB87F6D33D}" destId="{328D57C7-6EEB-7B43-A37B-4B7B744C71BD}" srcOrd="4" destOrd="0" parTransId="{A47237D8-F8A7-9045-962B-53E53F09BD46}" sibTransId="{91763AA3-8A67-7F40-B2BC-31B93B60E540}"/>
    <dgm:cxn modelId="{6C634F6A-A2F6-3940-A80D-ECFBCB4A1042}" type="presOf" srcId="{5FD6573C-F024-B246-92B4-66D6B939400A}" destId="{5DB69739-9927-E247-A77D-3C0B6C067D65}" srcOrd="0" destOrd="0" presId="urn:microsoft.com/office/officeart/2005/8/layout/chevron1"/>
    <dgm:cxn modelId="{7137398A-7C87-6941-A822-C4FC92BC81C5}" srcId="{DD3653FA-6AE4-C440-8238-AECB87F6D33D}" destId="{CA9EE3E5-DF75-8F4C-AD83-A454011BC837}" srcOrd="2" destOrd="0" parTransId="{47C17F75-5844-B648-A39B-335864A8F2DE}" sibTransId="{604E8B62-56FC-FF40-82EC-537F853BA652}"/>
    <dgm:cxn modelId="{62D78A98-9EB9-7947-A1D8-1E45B5832B51}" srcId="{DD3653FA-6AE4-C440-8238-AECB87F6D33D}" destId="{04431590-D7AB-7B44-8687-AE70A4B41AE5}" srcOrd="1" destOrd="0" parTransId="{9F1F285F-9520-5642-BA61-5E1DA48F0BE5}" sibTransId="{6CD09655-BAE6-0F41-BAEF-92FF9A3B82E5}"/>
    <dgm:cxn modelId="{19E60EB5-DB1D-C24C-B007-A28401F1722D}" srcId="{DD3653FA-6AE4-C440-8238-AECB87F6D33D}" destId="{5FD6573C-F024-B246-92B4-66D6B939400A}" srcOrd="3" destOrd="0" parTransId="{79DF008A-EEA3-2449-897E-3C97112BEB7B}" sibTransId="{87375627-4528-944F-9ED4-830559AA06D3}"/>
    <dgm:cxn modelId="{2FDD83B5-B0E2-5846-9B48-3247F2C295AF}" type="presOf" srcId="{DD3653FA-6AE4-C440-8238-AECB87F6D33D}" destId="{1B72C311-22BC-F041-99FF-033A50788328}" srcOrd="0" destOrd="0" presId="urn:microsoft.com/office/officeart/2005/8/layout/chevron1"/>
    <dgm:cxn modelId="{CF045ACD-668C-BC40-A074-BDD847DB880B}" type="presOf" srcId="{328D57C7-6EEB-7B43-A37B-4B7B744C71BD}" destId="{0889EAB1-D275-F142-9B70-AC5B755AA7F8}" srcOrd="0" destOrd="0" presId="urn:microsoft.com/office/officeart/2005/8/layout/chevron1"/>
    <dgm:cxn modelId="{5FEBA9E1-C472-0048-A765-5E976CF8E75B}" srcId="{DD3653FA-6AE4-C440-8238-AECB87F6D33D}" destId="{1BAAFBA7-55B6-6642-888E-24AA3B37FE36}" srcOrd="0" destOrd="0" parTransId="{4A70050E-A4AE-D740-A2BE-E7FA6830D688}" sibTransId="{98D61C1F-97B9-044B-AD67-69F8DDB94B1A}"/>
    <dgm:cxn modelId="{95ECBA1D-F2E9-0F44-966D-1A7E7738D7F7}" type="presParOf" srcId="{1B72C311-22BC-F041-99FF-033A50788328}" destId="{9764CB31-00D4-024B-B325-552B23BCEE4E}" srcOrd="0" destOrd="0" presId="urn:microsoft.com/office/officeart/2005/8/layout/chevron1"/>
    <dgm:cxn modelId="{1AB95E60-D9BA-CE49-9786-56D62A264F33}" type="presParOf" srcId="{1B72C311-22BC-F041-99FF-033A50788328}" destId="{3B65D202-4F07-924B-91A2-719A7345DBD4}" srcOrd="1" destOrd="0" presId="urn:microsoft.com/office/officeart/2005/8/layout/chevron1"/>
    <dgm:cxn modelId="{BEC1375B-7D51-1842-AEBB-3A69E6CB4851}" type="presParOf" srcId="{1B72C311-22BC-F041-99FF-033A50788328}" destId="{33D2E4B1-2E81-D44E-A533-33D298E8C9AD}" srcOrd="2" destOrd="0" presId="urn:microsoft.com/office/officeart/2005/8/layout/chevron1"/>
    <dgm:cxn modelId="{61B021EB-C32B-ED4D-9B60-BE8217171691}" type="presParOf" srcId="{1B72C311-22BC-F041-99FF-033A50788328}" destId="{2B8ED693-ED02-A24E-ABDF-4BD14590766E}" srcOrd="3" destOrd="0" presId="urn:microsoft.com/office/officeart/2005/8/layout/chevron1"/>
    <dgm:cxn modelId="{4092F5EA-2D26-A34C-9C32-C34142B8349F}" type="presParOf" srcId="{1B72C311-22BC-F041-99FF-033A50788328}" destId="{8D66349F-D0B0-1D43-A829-EA980BDBE07F}" srcOrd="4" destOrd="0" presId="urn:microsoft.com/office/officeart/2005/8/layout/chevron1"/>
    <dgm:cxn modelId="{423E7F19-6AE6-B74F-9F78-10637755229B}" type="presParOf" srcId="{1B72C311-22BC-F041-99FF-033A50788328}" destId="{2E0BA6EA-B58B-544B-A003-FE83CCA6FBEC}" srcOrd="5" destOrd="0" presId="urn:microsoft.com/office/officeart/2005/8/layout/chevron1"/>
    <dgm:cxn modelId="{3A426A1A-02F2-8546-9F84-E9729A063D5A}" type="presParOf" srcId="{1B72C311-22BC-F041-99FF-033A50788328}" destId="{5DB69739-9927-E247-A77D-3C0B6C067D65}" srcOrd="6" destOrd="0" presId="urn:microsoft.com/office/officeart/2005/8/layout/chevron1"/>
    <dgm:cxn modelId="{A81C35C8-9BD0-EA4D-9817-3D5D3958ECB5}" type="presParOf" srcId="{1B72C311-22BC-F041-99FF-033A50788328}" destId="{48FADADB-EF9A-2A42-B4C2-665A4C3D195F}" srcOrd="7" destOrd="0" presId="urn:microsoft.com/office/officeart/2005/8/layout/chevron1"/>
    <dgm:cxn modelId="{0EBA88C7-AE55-A44B-A1F5-F7BD1F748BA9}" type="presParOf" srcId="{1B72C311-22BC-F041-99FF-033A50788328}" destId="{0889EAB1-D275-F142-9B70-AC5B755AA7F8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DD3653FA-6AE4-C440-8238-AECB87F6D33D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1"/>
      <dgm:spPr/>
    </dgm:pt>
    <dgm:pt modelId="{1BAAFBA7-55B6-6642-888E-24AA3B37FE36}">
      <dgm:prSet phldrT="[Text]" custT="1"/>
      <dgm:spPr>
        <a:gradFill rotWithShape="0">
          <a:gsLst>
            <a:gs pos="0">
              <a:srgbClr val="507C89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rgbClr>
            </a:gs>
            <a:gs pos="50000">
              <a:srgbClr val="507C89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rgbClr>
            </a:gs>
            <a:gs pos="100000">
              <a:srgbClr val="507C89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/>
      </dgm:spPr>
      <dgm:t>
        <a:bodyPr spcFirstLastPara="0" vert="horz" wrap="square" lIns="40005" tIns="13335" rIns="13335" bIns="13335" numCol="1" spcCol="1270" anchor="ctr" anchorCtr="0"/>
        <a:lstStyle/>
        <a:p>
          <a:pPr rtl="0"/>
          <a:r>
            <a:rPr lang="en-US" sz="10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Create a timeline of events</a:t>
          </a:r>
        </a:p>
      </dgm:t>
    </dgm:pt>
    <dgm:pt modelId="{4A70050E-A4AE-D740-A2BE-E7FA6830D688}" type="parTrans" cxnId="{5FEBA9E1-C472-0048-A765-5E976CF8E75B}">
      <dgm:prSet/>
      <dgm:spPr/>
      <dgm:t>
        <a:bodyPr/>
        <a:lstStyle/>
        <a:p>
          <a:endParaRPr lang="en-US"/>
        </a:p>
      </dgm:t>
    </dgm:pt>
    <dgm:pt modelId="{98D61C1F-97B9-044B-AD67-69F8DDB94B1A}" type="sibTrans" cxnId="{5FEBA9E1-C472-0048-A765-5E976CF8E75B}">
      <dgm:prSet/>
      <dgm:spPr/>
      <dgm:t>
        <a:bodyPr/>
        <a:lstStyle/>
        <a:p>
          <a:endParaRPr lang="en-US"/>
        </a:p>
      </dgm:t>
    </dgm:pt>
    <dgm:pt modelId="{04431590-D7AB-7B44-8687-AE70A4B41AE5}">
      <dgm:prSet phldrT="[Text]" custT="1"/>
      <dgm:spPr>
        <a:gradFill rotWithShape="0">
          <a:gsLst>
            <a:gs pos="0">
              <a:srgbClr val="507C89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rgbClr>
            </a:gs>
            <a:gs pos="50000">
              <a:srgbClr val="507C89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rgbClr>
            </a:gs>
            <a:gs pos="100000">
              <a:srgbClr val="507C89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/>
      </dgm:spPr>
      <dgm:t>
        <a:bodyPr spcFirstLastPara="0" vert="horz" wrap="square" lIns="40005" tIns="13335" rIns="13335" bIns="13335" numCol="1" spcCol="1270" anchor="ctr" anchorCtr="0"/>
        <a:lstStyle/>
        <a:p>
          <a:r>
            <a:rPr lang="en-US" sz="1000" b="1" kern="1200" dirty="0"/>
            <a:t>Define </a:t>
          </a:r>
          <a:r>
            <a:rPr lang="en-US" sz="10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queries</a:t>
          </a:r>
          <a:r>
            <a:rPr lang="en-US" sz="1000" b="1" kern="1200" dirty="0"/>
            <a:t> and geo locations</a:t>
          </a:r>
          <a:endParaRPr lang="en-US" sz="1000" kern="1200" dirty="0"/>
        </a:p>
      </dgm:t>
    </dgm:pt>
    <dgm:pt modelId="{9F1F285F-9520-5642-BA61-5E1DA48F0BE5}" type="parTrans" cxnId="{62D78A98-9EB9-7947-A1D8-1E45B5832B51}">
      <dgm:prSet/>
      <dgm:spPr/>
      <dgm:t>
        <a:bodyPr/>
        <a:lstStyle/>
        <a:p>
          <a:endParaRPr lang="en-US"/>
        </a:p>
      </dgm:t>
    </dgm:pt>
    <dgm:pt modelId="{6CD09655-BAE6-0F41-BAEF-92FF9A3B82E5}" type="sibTrans" cxnId="{62D78A98-9EB9-7947-A1D8-1E45B5832B51}">
      <dgm:prSet/>
      <dgm:spPr/>
      <dgm:t>
        <a:bodyPr/>
        <a:lstStyle/>
        <a:p>
          <a:endParaRPr lang="en-US"/>
        </a:p>
      </dgm:t>
    </dgm:pt>
    <dgm:pt modelId="{CA9EE3E5-DF75-8F4C-AD83-A454011BC837}">
      <dgm:prSet phldrT="[Text]" custT="1"/>
      <dgm:spPr>
        <a:gradFill rotWithShape="0">
          <a:gsLst>
            <a:gs pos="0">
              <a:srgbClr val="507C89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rgbClr>
            </a:gs>
            <a:gs pos="50000">
              <a:srgbClr val="507C89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rgbClr>
            </a:gs>
            <a:gs pos="100000">
              <a:srgbClr val="507C89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/>
      </dgm:spPr>
      <dgm:t>
        <a:bodyPr spcFirstLastPara="0" vert="horz" wrap="square" lIns="40005" tIns="13335" rIns="13335" bIns="13335" numCol="1" spcCol="1270" anchor="ctr" anchorCtr="0"/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1000" b="1" kern="120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Download the data and arrange it</a:t>
          </a:r>
          <a:endParaRPr lang="en-US" sz="1000" b="1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gm:t>
    </dgm:pt>
    <dgm:pt modelId="{47C17F75-5844-B648-A39B-335864A8F2DE}" type="parTrans" cxnId="{7137398A-7C87-6941-A822-C4FC92BC81C5}">
      <dgm:prSet/>
      <dgm:spPr/>
      <dgm:t>
        <a:bodyPr/>
        <a:lstStyle/>
        <a:p>
          <a:endParaRPr lang="en-US"/>
        </a:p>
      </dgm:t>
    </dgm:pt>
    <dgm:pt modelId="{604E8B62-56FC-FF40-82EC-537F853BA652}" type="sibTrans" cxnId="{7137398A-7C87-6941-A822-C4FC92BC81C5}">
      <dgm:prSet/>
      <dgm:spPr/>
      <dgm:t>
        <a:bodyPr/>
        <a:lstStyle/>
        <a:p>
          <a:endParaRPr lang="en-US"/>
        </a:p>
      </dgm:t>
    </dgm:pt>
    <dgm:pt modelId="{5FD6573C-F024-B246-92B4-66D6B939400A}">
      <dgm:prSet/>
      <dgm:spPr>
        <a:gradFill rotWithShape="0">
          <a:gsLst>
            <a:gs pos="0">
              <a:srgbClr val="507C89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rgbClr>
            </a:gs>
            <a:gs pos="50000">
              <a:srgbClr val="507C89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rgbClr>
            </a:gs>
            <a:gs pos="100000">
              <a:srgbClr val="507C89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/>
      </dgm:spPr>
      <dgm:t>
        <a:bodyPr spcFirstLastPara="0" vert="horz" wrap="square" lIns="40005" tIns="13335" rIns="13335" bIns="13335" numCol="1" spcCol="1270" anchor="ctr" anchorCtr="0"/>
        <a:lstStyle/>
        <a:p>
          <a:pPr>
            <a:buFont typeface="+mj-lt"/>
            <a:buAutoNum type="arabicPeriod"/>
          </a:pPr>
          <a:r>
            <a:rPr lang="en-US" b="1" dirty="0"/>
            <a:t>Pre-processing and classifying tweets</a:t>
          </a:r>
          <a:endParaRPr lang="en-US" dirty="0"/>
        </a:p>
      </dgm:t>
    </dgm:pt>
    <dgm:pt modelId="{79DF008A-EEA3-2449-897E-3C97112BEB7B}" type="parTrans" cxnId="{19E60EB5-DB1D-C24C-B007-A28401F1722D}">
      <dgm:prSet/>
      <dgm:spPr/>
      <dgm:t>
        <a:bodyPr/>
        <a:lstStyle/>
        <a:p>
          <a:endParaRPr lang="en-US"/>
        </a:p>
      </dgm:t>
    </dgm:pt>
    <dgm:pt modelId="{87375627-4528-944F-9ED4-830559AA06D3}" type="sibTrans" cxnId="{19E60EB5-DB1D-C24C-B007-A28401F1722D}">
      <dgm:prSet/>
      <dgm:spPr/>
      <dgm:t>
        <a:bodyPr/>
        <a:lstStyle/>
        <a:p>
          <a:endParaRPr lang="en-US"/>
        </a:p>
      </dgm:t>
    </dgm:pt>
    <dgm:pt modelId="{328D57C7-6EEB-7B43-A37B-4B7B744C71BD}">
      <dgm:prSet/>
      <dgm:spPr>
        <a:solidFill>
          <a:schemeClr val="accent2"/>
        </a:solidFill>
        <a:ln>
          <a:solidFill>
            <a:schemeClr val="accent1"/>
          </a:solidFill>
        </a:ln>
      </dgm:spPr>
      <dgm:t>
        <a:bodyPr/>
        <a:lstStyle/>
        <a:p>
          <a:pPr>
            <a:buFont typeface="+mj-lt"/>
            <a:buAutoNum type="arabicPeriod"/>
          </a:pPr>
          <a:r>
            <a:rPr lang="en-US" b="1" dirty="0"/>
            <a:t>Visualize the data</a:t>
          </a:r>
          <a:endParaRPr lang="en-US" dirty="0"/>
        </a:p>
      </dgm:t>
    </dgm:pt>
    <dgm:pt modelId="{A47237D8-F8A7-9045-962B-53E53F09BD46}" type="parTrans" cxnId="{D564A263-4B93-894D-A525-0F7D16289EDF}">
      <dgm:prSet/>
      <dgm:spPr/>
      <dgm:t>
        <a:bodyPr/>
        <a:lstStyle/>
        <a:p>
          <a:endParaRPr lang="en-US"/>
        </a:p>
      </dgm:t>
    </dgm:pt>
    <dgm:pt modelId="{91763AA3-8A67-7F40-B2BC-31B93B60E540}" type="sibTrans" cxnId="{D564A263-4B93-894D-A525-0F7D16289EDF}">
      <dgm:prSet/>
      <dgm:spPr/>
      <dgm:t>
        <a:bodyPr/>
        <a:lstStyle/>
        <a:p>
          <a:endParaRPr lang="en-US"/>
        </a:p>
      </dgm:t>
    </dgm:pt>
    <dgm:pt modelId="{1B72C311-22BC-F041-99FF-033A50788328}" type="pres">
      <dgm:prSet presAssocID="{DD3653FA-6AE4-C440-8238-AECB87F6D33D}" presName="Name0" presStyleCnt="0">
        <dgm:presLayoutVars>
          <dgm:dir/>
          <dgm:animLvl val="lvl"/>
          <dgm:resizeHandles val="exact"/>
        </dgm:presLayoutVars>
      </dgm:prSet>
      <dgm:spPr/>
    </dgm:pt>
    <dgm:pt modelId="{9764CB31-00D4-024B-B325-552B23BCEE4E}" type="pres">
      <dgm:prSet presAssocID="{1BAAFBA7-55B6-6642-888E-24AA3B37FE36}" presName="parTxOnly" presStyleLbl="node1" presStyleIdx="0" presStyleCnt="5">
        <dgm:presLayoutVars>
          <dgm:chMax val="0"/>
          <dgm:chPref val="0"/>
          <dgm:bulletEnabled val="1"/>
        </dgm:presLayoutVars>
      </dgm:prSet>
      <dgm:spPr>
        <a:xfrm>
          <a:off x="1599" y="437638"/>
          <a:ext cx="1423339" cy="569335"/>
        </a:xfrm>
        <a:prstGeom prst="chevron">
          <a:avLst/>
        </a:prstGeom>
      </dgm:spPr>
    </dgm:pt>
    <dgm:pt modelId="{3B65D202-4F07-924B-91A2-719A7345DBD4}" type="pres">
      <dgm:prSet presAssocID="{98D61C1F-97B9-044B-AD67-69F8DDB94B1A}" presName="parTxOnlySpace" presStyleCnt="0"/>
      <dgm:spPr/>
    </dgm:pt>
    <dgm:pt modelId="{33D2E4B1-2E81-D44E-A533-33D298E8C9AD}" type="pres">
      <dgm:prSet presAssocID="{04431590-D7AB-7B44-8687-AE70A4B41AE5}" presName="parTxOnly" presStyleLbl="node1" presStyleIdx="1" presStyleCnt="5">
        <dgm:presLayoutVars>
          <dgm:chMax val="0"/>
          <dgm:chPref val="0"/>
          <dgm:bulletEnabled val="1"/>
        </dgm:presLayoutVars>
      </dgm:prSet>
      <dgm:spPr>
        <a:xfrm>
          <a:off x="1282604" y="437638"/>
          <a:ext cx="1423339" cy="569335"/>
        </a:xfrm>
        <a:prstGeom prst="chevron">
          <a:avLst/>
        </a:prstGeom>
      </dgm:spPr>
    </dgm:pt>
    <dgm:pt modelId="{2B8ED693-ED02-A24E-ABDF-4BD14590766E}" type="pres">
      <dgm:prSet presAssocID="{6CD09655-BAE6-0F41-BAEF-92FF9A3B82E5}" presName="parTxOnlySpace" presStyleCnt="0"/>
      <dgm:spPr/>
    </dgm:pt>
    <dgm:pt modelId="{8D66349F-D0B0-1D43-A829-EA980BDBE07F}" type="pres">
      <dgm:prSet presAssocID="{CA9EE3E5-DF75-8F4C-AD83-A454011BC837}" presName="parTxOnly" presStyleLbl="node1" presStyleIdx="2" presStyleCnt="5">
        <dgm:presLayoutVars>
          <dgm:chMax val="0"/>
          <dgm:chPref val="0"/>
          <dgm:bulletEnabled val="1"/>
        </dgm:presLayoutVars>
      </dgm:prSet>
      <dgm:spPr>
        <a:xfrm>
          <a:off x="2563610" y="437638"/>
          <a:ext cx="1423339" cy="569335"/>
        </a:xfrm>
        <a:prstGeom prst="chevron">
          <a:avLst/>
        </a:prstGeom>
      </dgm:spPr>
    </dgm:pt>
    <dgm:pt modelId="{2E0BA6EA-B58B-544B-A003-FE83CCA6FBEC}" type="pres">
      <dgm:prSet presAssocID="{604E8B62-56FC-FF40-82EC-537F853BA652}" presName="parTxOnlySpace" presStyleCnt="0"/>
      <dgm:spPr/>
    </dgm:pt>
    <dgm:pt modelId="{5DB69739-9927-E247-A77D-3C0B6C067D65}" type="pres">
      <dgm:prSet presAssocID="{5FD6573C-F024-B246-92B4-66D6B939400A}" presName="parTxOnly" presStyleLbl="node1" presStyleIdx="3" presStyleCnt="5">
        <dgm:presLayoutVars>
          <dgm:chMax val="0"/>
          <dgm:chPref val="0"/>
          <dgm:bulletEnabled val="1"/>
        </dgm:presLayoutVars>
      </dgm:prSet>
      <dgm:spPr>
        <a:xfrm>
          <a:off x="3844616" y="437638"/>
          <a:ext cx="1423339" cy="569335"/>
        </a:xfrm>
        <a:prstGeom prst="chevron">
          <a:avLst/>
        </a:prstGeom>
      </dgm:spPr>
    </dgm:pt>
    <dgm:pt modelId="{48FADADB-EF9A-2A42-B4C2-665A4C3D195F}" type="pres">
      <dgm:prSet presAssocID="{87375627-4528-944F-9ED4-830559AA06D3}" presName="parTxOnlySpace" presStyleCnt="0"/>
      <dgm:spPr/>
    </dgm:pt>
    <dgm:pt modelId="{0889EAB1-D275-F142-9B70-AC5B755AA7F8}" type="pres">
      <dgm:prSet presAssocID="{328D57C7-6EEB-7B43-A37B-4B7B744C71BD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8CE5EE18-55A7-C241-A045-33FE3E66E73E}" type="presOf" srcId="{CA9EE3E5-DF75-8F4C-AD83-A454011BC837}" destId="{8D66349F-D0B0-1D43-A829-EA980BDBE07F}" srcOrd="0" destOrd="0" presId="urn:microsoft.com/office/officeart/2005/8/layout/chevron1"/>
    <dgm:cxn modelId="{C2B32627-7914-C242-A1CB-FBA1004892B5}" type="presOf" srcId="{04431590-D7AB-7B44-8687-AE70A4B41AE5}" destId="{33D2E4B1-2E81-D44E-A533-33D298E8C9AD}" srcOrd="0" destOrd="0" presId="urn:microsoft.com/office/officeart/2005/8/layout/chevron1"/>
    <dgm:cxn modelId="{C795D35C-6DD7-254A-8FE0-95BF0C419BA9}" type="presOf" srcId="{1BAAFBA7-55B6-6642-888E-24AA3B37FE36}" destId="{9764CB31-00D4-024B-B325-552B23BCEE4E}" srcOrd="0" destOrd="0" presId="urn:microsoft.com/office/officeart/2005/8/layout/chevron1"/>
    <dgm:cxn modelId="{D564A263-4B93-894D-A525-0F7D16289EDF}" srcId="{DD3653FA-6AE4-C440-8238-AECB87F6D33D}" destId="{328D57C7-6EEB-7B43-A37B-4B7B744C71BD}" srcOrd="4" destOrd="0" parTransId="{A47237D8-F8A7-9045-962B-53E53F09BD46}" sibTransId="{91763AA3-8A67-7F40-B2BC-31B93B60E540}"/>
    <dgm:cxn modelId="{6C634F6A-A2F6-3940-A80D-ECFBCB4A1042}" type="presOf" srcId="{5FD6573C-F024-B246-92B4-66D6B939400A}" destId="{5DB69739-9927-E247-A77D-3C0B6C067D65}" srcOrd="0" destOrd="0" presId="urn:microsoft.com/office/officeart/2005/8/layout/chevron1"/>
    <dgm:cxn modelId="{7137398A-7C87-6941-A822-C4FC92BC81C5}" srcId="{DD3653FA-6AE4-C440-8238-AECB87F6D33D}" destId="{CA9EE3E5-DF75-8F4C-AD83-A454011BC837}" srcOrd="2" destOrd="0" parTransId="{47C17F75-5844-B648-A39B-335864A8F2DE}" sibTransId="{604E8B62-56FC-FF40-82EC-537F853BA652}"/>
    <dgm:cxn modelId="{62D78A98-9EB9-7947-A1D8-1E45B5832B51}" srcId="{DD3653FA-6AE4-C440-8238-AECB87F6D33D}" destId="{04431590-D7AB-7B44-8687-AE70A4B41AE5}" srcOrd="1" destOrd="0" parTransId="{9F1F285F-9520-5642-BA61-5E1DA48F0BE5}" sibTransId="{6CD09655-BAE6-0F41-BAEF-92FF9A3B82E5}"/>
    <dgm:cxn modelId="{19E60EB5-DB1D-C24C-B007-A28401F1722D}" srcId="{DD3653FA-6AE4-C440-8238-AECB87F6D33D}" destId="{5FD6573C-F024-B246-92B4-66D6B939400A}" srcOrd="3" destOrd="0" parTransId="{79DF008A-EEA3-2449-897E-3C97112BEB7B}" sibTransId="{87375627-4528-944F-9ED4-830559AA06D3}"/>
    <dgm:cxn modelId="{2FDD83B5-B0E2-5846-9B48-3247F2C295AF}" type="presOf" srcId="{DD3653FA-6AE4-C440-8238-AECB87F6D33D}" destId="{1B72C311-22BC-F041-99FF-033A50788328}" srcOrd="0" destOrd="0" presId="urn:microsoft.com/office/officeart/2005/8/layout/chevron1"/>
    <dgm:cxn modelId="{CF045ACD-668C-BC40-A074-BDD847DB880B}" type="presOf" srcId="{328D57C7-6EEB-7B43-A37B-4B7B744C71BD}" destId="{0889EAB1-D275-F142-9B70-AC5B755AA7F8}" srcOrd="0" destOrd="0" presId="urn:microsoft.com/office/officeart/2005/8/layout/chevron1"/>
    <dgm:cxn modelId="{5FEBA9E1-C472-0048-A765-5E976CF8E75B}" srcId="{DD3653FA-6AE4-C440-8238-AECB87F6D33D}" destId="{1BAAFBA7-55B6-6642-888E-24AA3B37FE36}" srcOrd="0" destOrd="0" parTransId="{4A70050E-A4AE-D740-A2BE-E7FA6830D688}" sibTransId="{98D61C1F-97B9-044B-AD67-69F8DDB94B1A}"/>
    <dgm:cxn modelId="{95ECBA1D-F2E9-0F44-966D-1A7E7738D7F7}" type="presParOf" srcId="{1B72C311-22BC-F041-99FF-033A50788328}" destId="{9764CB31-00D4-024B-B325-552B23BCEE4E}" srcOrd="0" destOrd="0" presId="urn:microsoft.com/office/officeart/2005/8/layout/chevron1"/>
    <dgm:cxn modelId="{1AB95E60-D9BA-CE49-9786-56D62A264F33}" type="presParOf" srcId="{1B72C311-22BC-F041-99FF-033A50788328}" destId="{3B65D202-4F07-924B-91A2-719A7345DBD4}" srcOrd="1" destOrd="0" presId="urn:microsoft.com/office/officeart/2005/8/layout/chevron1"/>
    <dgm:cxn modelId="{BEC1375B-7D51-1842-AEBB-3A69E6CB4851}" type="presParOf" srcId="{1B72C311-22BC-F041-99FF-033A50788328}" destId="{33D2E4B1-2E81-D44E-A533-33D298E8C9AD}" srcOrd="2" destOrd="0" presId="urn:microsoft.com/office/officeart/2005/8/layout/chevron1"/>
    <dgm:cxn modelId="{61B021EB-C32B-ED4D-9B60-BE8217171691}" type="presParOf" srcId="{1B72C311-22BC-F041-99FF-033A50788328}" destId="{2B8ED693-ED02-A24E-ABDF-4BD14590766E}" srcOrd="3" destOrd="0" presId="urn:microsoft.com/office/officeart/2005/8/layout/chevron1"/>
    <dgm:cxn modelId="{4092F5EA-2D26-A34C-9C32-C34142B8349F}" type="presParOf" srcId="{1B72C311-22BC-F041-99FF-033A50788328}" destId="{8D66349F-D0B0-1D43-A829-EA980BDBE07F}" srcOrd="4" destOrd="0" presId="urn:microsoft.com/office/officeart/2005/8/layout/chevron1"/>
    <dgm:cxn modelId="{423E7F19-6AE6-B74F-9F78-10637755229B}" type="presParOf" srcId="{1B72C311-22BC-F041-99FF-033A50788328}" destId="{2E0BA6EA-B58B-544B-A003-FE83CCA6FBEC}" srcOrd="5" destOrd="0" presId="urn:microsoft.com/office/officeart/2005/8/layout/chevron1"/>
    <dgm:cxn modelId="{3A426A1A-02F2-8546-9F84-E9729A063D5A}" type="presParOf" srcId="{1B72C311-22BC-F041-99FF-033A50788328}" destId="{5DB69739-9927-E247-A77D-3C0B6C067D65}" srcOrd="6" destOrd="0" presId="urn:microsoft.com/office/officeart/2005/8/layout/chevron1"/>
    <dgm:cxn modelId="{A81C35C8-9BD0-EA4D-9817-3D5D3958ECB5}" type="presParOf" srcId="{1B72C311-22BC-F041-99FF-033A50788328}" destId="{48FADADB-EF9A-2A42-B4C2-665A4C3D195F}" srcOrd="7" destOrd="0" presId="urn:microsoft.com/office/officeart/2005/8/layout/chevron1"/>
    <dgm:cxn modelId="{0EBA88C7-AE55-A44B-A1F5-F7BD1F748BA9}" type="presParOf" srcId="{1B72C311-22BC-F041-99FF-033A50788328}" destId="{0889EAB1-D275-F142-9B70-AC5B755AA7F8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64CB31-00D4-024B-B325-552B23BCEE4E}">
      <dsp:nvSpPr>
        <dsp:cNvPr id="0" name=""/>
        <dsp:cNvSpPr/>
      </dsp:nvSpPr>
      <dsp:spPr>
        <a:xfrm>
          <a:off x="2707" y="1439765"/>
          <a:ext cx="2409743" cy="963897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>
              <a:latin typeface="Calibri" panose="020F0502020204030204"/>
              <a:ea typeface="+mn-ea"/>
              <a:cs typeface="+mn-cs"/>
            </a:rPr>
            <a:t>Create a timeline of events</a:t>
          </a:r>
          <a:endParaRPr lang="en-US" sz="1600" b="1" kern="1200" dirty="0">
            <a:latin typeface="Calibri" panose="020F0502020204030204"/>
            <a:ea typeface="+mn-ea"/>
            <a:cs typeface="+mn-cs"/>
          </a:endParaRPr>
        </a:p>
      </dsp:txBody>
      <dsp:txXfrm>
        <a:off x="484656" y="1439765"/>
        <a:ext cx="1445846" cy="963897"/>
      </dsp:txXfrm>
    </dsp:sp>
    <dsp:sp modelId="{33D2E4B1-2E81-D44E-A533-33D298E8C9AD}">
      <dsp:nvSpPr>
        <dsp:cNvPr id="0" name=""/>
        <dsp:cNvSpPr/>
      </dsp:nvSpPr>
      <dsp:spPr>
        <a:xfrm>
          <a:off x="2171476" y="1439765"/>
          <a:ext cx="2409743" cy="963897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/>
            <a:t>Define queries and geo locations</a:t>
          </a:r>
          <a:endParaRPr lang="en-US" sz="1700" kern="1200" dirty="0"/>
        </a:p>
      </dsp:txBody>
      <dsp:txXfrm>
        <a:off x="2653425" y="1439765"/>
        <a:ext cx="1445846" cy="963897"/>
      </dsp:txXfrm>
    </dsp:sp>
    <dsp:sp modelId="{8D66349F-D0B0-1D43-A829-EA980BDBE07F}">
      <dsp:nvSpPr>
        <dsp:cNvPr id="0" name=""/>
        <dsp:cNvSpPr/>
      </dsp:nvSpPr>
      <dsp:spPr>
        <a:xfrm>
          <a:off x="4340245" y="1439765"/>
          <a:ext cx="2409743" cy="963897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1700" b="1" kern="1200"/>
            <a:t>Download the data and arrange it</a:t>
          </a:r>
          <a:endParaRPr lang="en-US" sz="1700" kern="1200" dirty="0"/>
        </a:p>
      </dsp:txBody>
      <dsp:txXfrm>
        <a:off x="4822194" y="1439765"/>
        <a:ext cx="1445846" cy="963897"/>
      </dsp:txXfrm>
    </dsp:sp>
    <dsp:sp modelId="{5DB69739-9927-E247-A77D-3C0B6C067D65}">
      <dsp:nvSpPr>
        <dsp:cNvPr id="0" name=""/>
        <dsp:cNvSpPr/>
      </dsp:nvSpPr>
      <dsp:spPr>
        <a:xfrm>
          <a:off x="6509014" y="1439765"/>
          <a:ext cx="2409743" cy="963897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1700" b="1" kern="1200" dirty="0"/>
            <a:t>Pre-processing and classifying tweets</a:t>
          </a:r>
          <a:endParaRPr lang="en-US" sz="1700" kern="1200" dirty="0"/>
        </a:p>
      </dsp:txBody>
      <dsp:txXfrm>
        <a:off x="6990963" y="1439765"/>
        <a:ext cx="1445846" cy="963897"/>
      </dsp:txXfrm>
    </dsp:sp>
    <dsp:sp modelId="{0889EAB1-D275-F142-9B70-AC5B755AA7F8}">
      <dsp:nvSpPr>
        <dsp:cNvPr id="0" name=""/>
        <dsp:cNvSpPr/>
      </dsp:nvSpPr>
      <dsp:spPr>
        <a:xfrm>
          <a:off x="8677783" y="1439765"/>
          <a:ext cx="2409743" cy="963897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1700" b="1" kern="1200" dirty="0"/>
            <a:t>Visualize the data</a:t>
          </a:r>
          <a:endParaRPr lang="en-US" sz="1700" kern="1200" dirty="0"/>
        </a:p>
      </dsp:txBody>
      <dsp:txXfrm>
        <a:off x="9159732" y="1439765"/>
        <a:ext cx="1445846" cy="96389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64CB31-00D4-024B-B325-552B23BCEE4E}">
      <dsp:nvSpPr>
        <dsp:cNvPr id="0" name=""/>
        <dsp:cNvSpPr/>
      </dsp:nvSpPr>
      <dsp:spPr>
        <a:xfrm>
          <a:off x="1599" y="437638"/>
          <a:ext cx="1423339" cy="569335"/>
        </a:xfrm>
        <a:prstGeom prst="chevron">
          <a:avLst/>
        </a:prstGeom>
        <a:solidFill>
          <a:schemeClr val="accent2"/>
        </a:solidFill>
        <a:ln>
          <a:solidFill>
            <a:schemeClr val="accent1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Create a timeline of events</a:t>
          </a:r>
        </a:p>
      </dsp:txBody>
      <dsp:txXfrm>
        <a:off x="286267" y="437638"/>
        <a:ext cx="854004" cy="569335"/>
      </dsp:txXfrm>
    </dsp:sp>
    <dsp:sp modelId="{33D2E4B1-2E81-D44E-A533-33D298E8C9AD}">
      <dsp:nvSpPr>
        <dsp:cNvPr id="0" name=""/>
        <dsp:cNvSpPr/>
      </dsp:nvSpPr>
      <dsp:spPr>
        <a:xfrm>
          <a:off x="1282604" y="437638"/>
          <a:ext cx="1423339" cy="569335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Define queries and geo locations</a:t>
          </a:r>
          <a:endParaRPr lang="en-US" sz="1000" kern="1200" dirty="0"/>
        </a:p>
      </dsp:txBody>
      <dsp:txXfrm>
        <a:off x="1567272" y="437638"/>
        <a:ext cx="854004" cy="569335"/>
      </dsp:txXfrm>
    </dsp:sp>
    <dsp:sp modelId="{8D66349F-D0B0-1D43-A829-EA980BDBE07F}">
      <dsp:nvSpPr>
        <dsp:cNvPr id="0" name=""/>
        <dsp:cNvSpPr/>
      </dsp:nvSpPr>
      <dsp:spPr>
        <a:xfrm>
          <a:off x="2563610" y="437638"/>
          <a:ext cx="1423339" cy="569335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1000" b="1" kern="1200"/>
            <a:t>Download the data and arrange it</a:t>
          </a:r>
          <a:endParaRPr lang="en-US" sz="1000" kern="1200" dirty="0"/>
        </a:p>
      </dsp:txBody>
      <dsp:txXfrm>
        <a:off x="2848278" y="437638"/>
        <a:ext cx="854004" cy="569335"/>
      </dsp:txXfrm>
    </dsp:sp>
    <dsp:sp modelId="{5DB69739-9927-E247-A77D-3C0B6C067D65}">
      <dsp:nvSpPr>
        <dsp:cNvPr id="0" name=""/>
        <dsp:cNvSpPr/>
      </dsp:nvSpPr>
      <dsp:spPr>
        <a:xfrm>
          <a:off x="3844616" y="437638"/>
          <a:ext cx="1423339" cy="569335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1000" b="1" kern="1200" dirty="0"/>
            <a:t>Pre-processing and classifying tweets</a:t>
          </a:r>
          <a:endParaRPr lang="en-US" sz="1000" kern="1200" dirty="0"/>
        </a:p>
      </dsp:txBody>
      <dsp:txXfrm>
        <a:off x="4129284" y="437638"/>
        <a:ext cx="854004" cy="569335"/>
      </dsp:txXfrm>
    </dsp:sp>
    <dsp:sp modelId="{0889EAB1-D275-F142-9B70-AC5B755AA7F8}">
      <dsp:nvSpPr>
        <dsp:cNvPr id="0" name=""/>
        <dsp:cNvSpPr/>
      </dsp:nvSpPr>
      <dsp:spPr>
        <a:xfrm>
          <a:off x="5125622" y="437638"/>
          <a:ext cx="1423339" cy="569335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1000" b="1" kern="1200" dirty="0"/>
            <a:t>Visualize the data</a:t>
          </a:r>
          <a:endParaRPr lang="en-US" sz="1000" kern="1200" dirty="0"/>
        </a:p>
      </dsp:txBody>
      <dsp:txXfrm>
        <a:off x="5410290" y="437638"/>
        <a:ext cx="854004" cy="56933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64CB31-00D4-024B-B325-552B23BCEE4E}">
      <dsp:nvSpPr>
        <dsp:cNvPr id="0" name=""/>
        <dsp:cNvSpPr/>
      </dsp:nvSpPr>
      <dsp:spPr>
        <a:xfrm>
          <a:off x="1599" y="437638"/>
          <a:ext cx="1423339" cy="569335"/>
        </a:xfrm>
        <a:prstGeom prst="chevron">
          <a:avLst/>
        </a:prstGeom>
        <a:gradFill rotWithShape="0">
          <a:gsLst>
            <a:gs pos="0">
              <a:srgbClr val="507C89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rgbClr>
            </a:gs>
            <a:gs pos="50000">
              <a:srgbClr val="507C89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rgbClr>
            </a:gs>
            <a:gs pos="100000">
              <a:srgbClr val="507C89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Create a timeline of events</a:t>
          </a:r>
        </a:p>
      </dsp:txBody>
      <dsp:txXfrm>
        <a:off x="286267" y="437638"/>
        <a:ext cx="854004" cy="569335"/>
      </dsp:txXfrm>
    </dsp:sp>
    <dsp:sp modelId="{33D2E4B1-2E81-D44E-A533-33D298E8C9AD}">
      <dsp:nvSpPr>
        <dsp:cNvPr id="0" name=""/>
        <dsp:cNvSpPr/>
      </dsp:nvSpPr>
      <dsp:spPr>
        <a:xfrm>
          <a:off x="1282604" y="437638"/>
          <a:ext cx="1423339" cy="569335"/>
        </a:xfrm>
        <a:prstGeom prst="chevron">
          <a:avLst/>
        </a:prstGeom>
        <a:solidFill>
          <a:schemeClr val="accent2"/>
        </a:solidFill>
        <a:ln>
          <a:solidFill>
            <a:schemeClr val="accent1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Define queries and geo locations</a:t>
          </a:r>
          <a:endParaRPr lang="en-US" sz="1000" kern="1200" dirty="0"/>
        </a:p>
      </dsp:txBody>
      <dsp:txXfrm>
        <a:off x="1567272" y="437638"/>
        <a:ext cx="854004" cy="569335"/>
      </dsp:txXfrm>
    </dsp:sp>
    <dsp:sp modelId="{8D66349F-D0B0-1D43-A829-EA980BDBE07F}">
      <dsp:nvSpPr>
        <dsp:cNvPr id="0" name=""/>
        <dsp:cNvSpPr/>
      </dsp:nvSpPr>
      <dsp:spPr>
        <a:xfrm>
          <a:off x="2563610" y="437638"/>
          <a:ext cx="1423339" cy="569335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1000" b="1" kern="1200"/>
            <a:t>Download the data and arrange it</a:t>
          </a:r>
          <a:endParaRPr lang="en-US" sz="1000" kern="1200" dirty="0"/>
        </a:p>
      </dsp:txBody>
      <dsp:txXfrm>
        <a:off x="2848278" y="437638"/>
        <a:ext cx="854004" cy="569335"/>
      </dsp:txXfrm>
    </dsp:sp>
    <dsp:sp modelId="{5DB69739-9927-E247-A77D-3C0B6C067D65}">
      <dsp:nvSpPr>
        <dsp:cNvPr id="0" name=""/>
        <dsp:cNvSpPr/>
      </dsp:nvSpPr>
      <dsp:spPr>
        <a:xfrm>
          <a:off x="3844616" y="437638"/>
          <a:ext cx="1423339" cy="569335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1000" b="1" kern="1200" dirty="0"/>
            <a:t>Pre-processing and classifying tweets</a:t>
          </a:r>
          <a:endParaRPr lang="en-US" sz="1000" kern="1200" dirty="0"/>
        </a:p>
      </dsp:txBody>
      <dsp:txXfrm>
        <a:off x="4129284" y="437638"/>
        <a:ext cx="854004" cy="569335"/>
      </dsp:txXfrm>
    </dsp:sp>
    <dsp:sp modelId="{0889EAB1-D275-F142-9B70-AC5B755AA7F8}">
      <dsp:nvSpPr>
        <dsp:cNvPr id="0" name=""/>
        <dsp:cNvSpPr/>
      </dsp:nvSpPr>
      <dsp:spPr>
        <a:xfrm>
          <a:off x="5125622" y="437638"/>
          <a:ext cx="1423339" cy="569335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1000" b="1" kern="1200" dirty="0"/>
            <a:t>Visualize the data</a:t>
          </a:r>
          <a:endParaRPr lang="en-US" sz="1000" kern="1200" dirty="0"/>
        </a:p>
      </dsp:txBody>
      <dsp:txXfrm>
        <a:off x="5410290" y="437638"/>
        <a:ext cx="854004" cy="56933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64CB31-00D4-024B-B325-552B23BCEE4E}">
      <dsp:nvSpPr>
        <dsp:cNvPr id="0" name=""/>
        <dsp:cNvSpPr/>
      </dsp:nvSpPr>
      <dsp:spPr>
        <a:xfrm>
          <a:off x="1599" y="437638"/>
          <a:ext cx="1423339" cy="569335"/>
        </a:xfrm>
        <a:prstGeom prst="chevron">
          <a:avLst/>
        </a:prstGeom>
        <a:gradFill rotWithShape="0">
          <a:gsLst>
            <a:gs pos="0">
              <a:srgbClr val="507C89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rgbClr>
            </a:gs>
            <a:gs pos="50000">
              <a:srgbClr val="507C89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rgbClr>
            </a:gs>
            <a:gs pos="100000">
              <a:srgbClr val="507C89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Create a timeline of events</a:t>
          </a:r>
        </a:p>
      </dsp:txBody>
      <dsp:txXfrm>
        <a:off x="286267" y="437638"/>
        <a:ext cx="854004" cy="569335"/>
      </dsp:txXfrm>
    </dsp:sp>
    <dsp:sp modelId="{33D2E4B1-2E81-D44E-A533-33D298E8C9AD}">
      <dsp:nvSpPr>
        <dsp:cNvPr id="0" name=""/>
        <dsp:cNvSpPr/>
      </dsp:nvSpPr>
      <dsp:spPr>
        <a:xfrm>
          <a:off x="1282604" y="437638"/>
          <a:ext cx="1423339" cy="569335"/>
        </a:xfrm>
        <a:prstGeom prst="chevron">
          <a:avLst/>
        </a:prstGeom>
        <a:gradFill rotWithShape="0">
          <a:gsLst>
            <a:gs pos="0">
              <a:srgbClr val="507C89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rgbClr>
            </a:gs>
            <a:gs pos="50000">
              <a:srgbClr val="507C89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rgbClr>
            </a:gs>
            <a:gs pos="100000">
              <a:srgbClr val="507C89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Define </a:t>
          </a:r>
          <a:r>
            <a:rPr lang="en-US" sz="10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queries</a:t>
          </a:r>
          <a:r>
            <a:rPr lang="en-US" sz="1000" b="1" kern="1200" dirty="0"/>
            <a:t> and geo locations</a:t>
          </a:r>
          <a:endParaRPr lang="en-US" sz="1000" kern="1200" dirty="0"/>
        </a:p>
      </dsp:txBody>
      <dsp:txXfrm>
        <a:off x="1567272" y="437638"/>
        <a:ext cx="854004" cy="569335"/>
      </dsp:txXfrm>
    </dsp:sp>
    <dsp:sp modelId="{8D66349F-D0B0-1D43-A829-EA980BDBE07F}">
      <dsp:nvSpPr>
        <dsp:cNvPr id="0" name=""/>
        <dsp:cNvSpPr/>
      </dsp:nvSpPr>
      <dsp:spPr>
        <a:xfrm>
          <a:off x="2563610" y="437638"/>
          <a:ext cx="1423339" cy="569335"/>
        </a:xfrm>
        <a:prstGeom prst="chevron">
          <a:avLst/>
        </a:prstGeom>
        <a:solidFill>
          <a:schemeClr val="accent2"/>
        </a:solidFill>
        <a:ln>
          <a:solidFill>
            <a:schemeClr val="accent1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1000" b="1" kern="1200"/>
            <a:t>Download the data and arrange it</a:t>
          </a:r>
          <a:endParaRPr lang="en-US" sz="1000" kern="1200" dirty="0"/>
        </a:p>
      </dsp:txBody>
      <dsp:txXfrm>
        <a:off x="2848278" y="437638"/>
        <a:ext cx="854004" cy="569335"/>
      </dsp:txXfrm>
    </dsp:sp>
    <dsp:sp modelId="{5DB69739-9927-E247-A77D-3C0B6C067D65}">
      <dsp:nvSpPr>
        <dsp:cNvPr id="0" name=""/>
        <dsp:cNvSpPr/>
      </dsp:nvSpPr>
      <dsp:spPr>
        <a:xfrm>
          <a:off x="3844616" y="437638"/>
          <a:ext cx="1423339" cy="569335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1000" b="1" kern="1200" dirty="0"/>
            <a:t>Pre-processing and classifying tweets</a:t>
          </a:r>
          <a:endParaRPr lang="en-US" sz="1000" kern="1200" dirty="0"/>
        </a:p>
      </dsp:txBody>
      <dsp:txXfrm>
        <a:off x="4129284" y="437638"/>
        <a:ext cx="854004" cy="569335"/>
      </dsp:txXfrm>
    </dsp:sp>
    <dsp:sp modelId="{0889EAB1-D275-F142-9B70-AC5B755AA7F8}">
      <dsp:nvSpPr>
        <dsp:cNvPr id="0" name=""/>
        <dsp:cNvSpPr/>
      </dsp:nvSpPr>
      <dsp:spPr>
        <a:xfrm>
          <a:off x="5125622" y="437638"/>
          <a:ext cx="1423339" cy="569335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1000" b="1" kern="1200" dirty="0"/>
            <a:t>Visualize the data</a:t>
          </a:r>
          <a:endParaRPr lang="en-US" sz="1000" kern="1200" dirty="0"/>
        </a:p>
      </dsp:txBody>
      <dsp:txXfrm>
        <a:off x="5410290" y="437638"/>
        <a:ext cx="854004" cy="56933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64CB31-00D4-024B-B325-552B23BCEE4E}">
      <dsp:nvSpPr>
        <dsp:cNvPr id="0" name=""/>
        <dsp:cNvSpPr/>
      </dsp:nvSpPr>
      <dsp:spPr>
        <a:xfrm>
          <a:off x="1599" y="437638"/>
          <a:ext cx="1423339" cy="569335"/>
        </a:xfrm>
        <a:prstGeom prst="chevron">
          <a:avLst/>
        </a:prstGeom>
        <a:gradFill rotWithShape="0">
          <a:gsLst>
            <a:gs pos="0">
              <a:srgbClr val="507C89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rgbClr>
            </a:gs>
            <a:gs pos="50000">
              <a:srgbClr val="507C89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rgbClr>
            </a:gs>
            <a:gs pos="100000">
              <a:srgbClr val="507C89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Create a timeline of events</a:t>
          </a:r>
        </a:p>
      </dsp:txBody>
      <dsp:txXfrm>
        <a:off x="286267" y="437638"/>
        <a:ext cx="854004" cy="569335"/>
      </dsp:txXfrm>
    </dsp:sp>
    <dsp:sp modelId="{33D2E4B1-2E81-D44E-A533-33D298E8C9AD}">
      <dsp:nvSpPr>
        <dsp:cNvPr id="0" name=""/>
        <dsp:cNvSpPr/>
      </dsp:nvSpPr>
      <dsp:spPr>
        <a:xfrm>
          <a:off x="1282604" y="437638"/>
          <a:ext cx="1423339" cy="569335"/>
        </a:xfrm>
        <a:prstGeom prst="chevron">
          <a:avLst/>
        </a:prstGeom>
        <a:gradFill rotWithShape="0">
          <a:gsLst>
            <a:gs pos="0">
              <a:srgbClr val="507C89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rgbClr>
            </a:gs>
            <a:gs pos="50000">
              <a:srgbClr val="507C89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rgbClr>
            </a:gs>
            <a:gs pos="100000">
              <a:srgbClr val="507C89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Define </a:t>
          </a:r>
          <a:r>
            <a:rPr lang="en-US" sz="10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queries</a:t>
          </a:r>
          <a:r>
            <a:rPr lang="en-US" sz="1000" b="1" kern="1200" dirty="0"/>
            <a:t> and geo locations</a:t>
          </a:r>
          <a:endParaRPr lang="en-US" sz="1000" kern="1200" dirty="0"/>
        </a:p>
      </dsp:txBody>
      <dsp:txXfrm>
        <a:off x="1567272" y="437638"/>
        <a:ext cx="854004" cy="569335"/>
      </dsp:txXfrm>
    </dsp:sp>
    <dsp:sp modelId="{8D66349F-D0B0-1D43-A829-EA980BDBE07F}">
      <dsp:nvSpPr>
        <dsp:cNvPr id="0" name=""/>
        <dsp:cNvSpPr/>
      </dsp:nvSpPr>
      <dsp:spPr>
        <a:xfrm>
          <a:off x="2563610" y="437638"/>
          <a:ext cx="1423339" cy="569335"/>
        </a:xfrm>
        <a:prstGeom prst="chevron">
          <a:avLst/>
        </a:prstGeom>
        <a:gradFill rotWithShape="0">
          <a:gsLst>
            <a:gs pos="0">
              <a:srgbClr val="507C89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rgbClr>
            </a:gs>
            <a:gs pos="50000">
              <a:srgbClr val="507C89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rgbClr>
            </a:gs>
            <a:gs pos="100000">
              <a:srgbClr val="507C89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1000" b="1" kern="120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Download the data and arrange it</a:t>
          </a:r>
          <a:endParaRPr lang="en-US" sz="1000" b="1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sp:txBody>
      <dsp:txXfrm>
        <a:off x="2848278" y="437638"/>
        <a:ext cx="854004" cy="569335"/>
      </dsp:txXfrm>
    </dsp:sp>
    <dsp:sp modelId="{5DB69739-9927-E247-A77D-3C0B6C067D65}">
      <dsp:nvSpPr>
        <dsp:cNvPr id="0" name=""/>
        <dsp:cNvSpPr/>
      </dsp:nvSpPr>
      <dsp:spPr>
        <a:xfrm>
          <a:off x="3844616" y="437638"/>
          <a:ext cx="1423339" cy="569335"/>
        </a:xfrm>
        <a:prstGeom prst="chevron">
          <a:avLst/>
        </a:prstGeom>
        <a:solidFill>
          <a:schemeClr val="accent2"/>
        </a:solidFill>
        <a:ln>
          <a:solidFill>
            <a:schemeClr val="accent1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1000" b="1" kern="1200" dirty="0"/>
            <a:t>Pre-processing and classifying tweets</a:t>
          </a:r>
          <a:endParaRPr lang="en-US" sz="1000" kern="1200" dirty="0"/>
        </a:p>
      </dsp:txBody>
      <dsp:txXfrm>
        <a:off x="4129284" y="437638"/>
        <a:ext cx="854004" cy="569335"/>
      </dsp:txXfrm>
    </dsp:sp>
    <dsp:sp modelId="{0889EAB1-D275-F142-9B70-AC5B755AA7F8}">
      <dsp:nvSpPr>
        <dsp:cNvPr id="0" name=""/>
        <dsp:cNvSpPr/>
      </dsp:nvSpPr>
      <dsp:spPr>
        <a:xfrm>
          <a:off x="5125622" y="437638"/>
          <a:ext cx="1423339" cy="569335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1000" b="1" kern="1200" dirty="0"/>
            <a:t>Visualize the data</a:t>
          </a:r>
          <a:endParaRPr lang="en-US" sz="1000" kern="1200" dirty="0"/>
        </a:p>
      </dsp:txBody>
      <dsp:txXfrm>
        <a:off x="5410290" y="437638"/>
        <a:ext cx="854004" cy="569335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64CB31-00D4-024B-B325-552B23BCEE4E}">
      <dsp:nvSpPr>
        <dsp:cNvPr id="0" name=""/>
        <dsp:cNvSpPr/>
      </dsp:nvSpPr>
      <dsp:spPr>
        <a:xfrm>
          <a:off x="1599" y="437638"/>
          <a:ext cx="1423339" cy="569335"/>
        </a:xfrm>
        <a:prstGeom prst="chevron">
          <a:avLst/>
        </a:prstGeom>
        <a:gradFill rotWithShape="0">
          <a:gsLst>
            <a:gs pos="0">
              <a:srgbClr val="507C89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rgbClr>
            </a:gs>
            <a:gs pos="50000">
              <a:srgbClr val="507C89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rgbClr>
            </a:gs>
            <a:gs pos="100000">
              <a:srgbClr val="507C89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Create a timeline of events</a:t>
          </a:r>
        </a:p>
      </dsp:txBody>
      <dsp:txXfrm>
        <a:off x="286267" y="437638"/>
        <a:ext cx="854004" cy="569335"/>
      </dsp:txXfrm>
    </dsp:sp>
    <dsp:sp modelId="{33D2E4B1-2E81-D44E-A533-33D298E8C9AD}">
      <dsp:nvSpPr>
        <dsp:cNvPr id="0" name=""/>
        <dsp:cNvSpPr/>
      </dsp:nvSpPr>
      <dsp:spPr>
        <a:xfrm>
          <a:off x="1282604" y="437638"/>
          <a:ext cx="1423339" cy="569335"/>
        </a:xfrm>
        <a:prstGeom prst="chevron">
          <a:avLst/>
        </a:prstGeom>
        <a:gradFill rotWithShape="0">
          <a:gsLst>
            <a:gs pos="0">
              <a:srgbClr val="507C89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rgbClr>
            </a:gs>
            <a:gs pos="50000">
              <a:srgbClr val="507C89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rgbClr>
            </a:gs>
            <a:gs pos="100000">
              <a:srgbClr val="507C89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Define </a:t>
          </a:r>
          <a:r>
            <a:rPr lang="en-US" sz="10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queries</a:t>
          </a:r>
          <a:r>
            <a:rPr lang="en-US" sz="1000" b="1" kern="1200" dirty="0"/>
            <a:t> and geo locations</a:t>
          </a:r>
          <a:endParaRPr lang="en-US" sz="1000" kern="1200" dirty="0"/>
        </a:p>
      </dsp:txBody>
      <dsp:txXfrm>
        <a:off x="1567272" y="437638"/>
        <a:ext cx="854004" cy="569335"/>
      </dsp:txXfrm>
    </dsp:sp>
    <dsp:sp modelId="{8D66349F-D0B0-1D43-A829-EA980BDBE07F}">
      <dsp:nvSpPr>
        <dsp:cNvPr id="0" name=""/>
        <dsp:cNvSpPr/>
      </dsp:nvSpPr>
      <dsp:spPr>
        <a:xfrm>
          <a:off x="2563610" y="437638"/>
          <a:ext cx="1423339" cy="569335"/>
        </a:xfrm>
        <a:prstGeom prst="chevron">
          <a:avLst/>
        </a:prstGeom>
        <a:gradFill rotWithShape="0">
          <a:gsLst>
            <a:gs pos="0">
              <a:srgbClr val="507C89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rgbClr>
            </a:gs>
            <a:gs pos="50000">
              <a:srgbClr val="507C89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rgbClr>
            </a:gs>
            <a:gs pos="100000">
              <a:srgbClr val="507C89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1000" b="1" kern="120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Download the data and arrange it</a:t>
          </a:r>
          <a:endParaRPr lang="en-US" sz="1000" b="1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sp:txBody>
      <dsp:txXfrm>
        <a:off x="2848278" y="437638"/>
        <a:ext cx="854004" cy="569335"/>
      </dsp:txXfrm>
    </dsp:sp>
    <dsp:sp modelId="{5DB69739-9927-E247-A77D-3C0B6C067D65}">
      <dsp:nvSpPr>
        <dsp:cNvPr id="0" name=""/>
        <dsp:cNvSpPr/>
      </dsp:nvSpPr>
      <dsp:spPr>
        <a:xfrm>
          <a:off x="3844616" y="437638"/>
          <a:ext cx="1423339" cy="569335"/>
        </a:xfrm>
        <a:prstGeom prst="chevron">
          <a:avLst/>
        </a:prstGeom>
        <a:gradFill rotWithShape="0">
          <a:gsLst>
            <a:gs pos="0">
              <a:srgbClr val="507C89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rgbClr>
            </a:gs>
            <a:gs pos="50000">
              <a:srgbClr val="507C89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rgbClr>
            </a:gs>
            <a:gs pos="100000">
              <a:srgbClr val="507C89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1000" b="1" kern="1200" dirty="0"/>
            <a:t>Pre-processing and classifying tweets</a:t>
          </a:r>
          <a:endParaRPr lang="en-US" sz="1000" kern="1200" dirty="0"/>
        </a:p>
      </dsp:txBody>
      <dsp:txXfrm>
        <a:off x="4129284" y="437638"/>
        <a:ext cx="854004" cy="569335"/>
      </dsp:txXfrm>
    </dsp:sp>
    <dsp:sp modelId="{0889EAB1-D275-F142-9B70-AC5B755AA7F8}">
      <dsp:nvSpPr>
        <dsp:cNvPr id="0" name=""/>
        <dsp:cNvSpPr/>
      </dsp:nvSpPr>
      <dsp:spPr>
        <a:xfrm>
          <a:off x="5125622" y="437638"/>
          <a:ext cx="1423339" cy="569335"/>
        </a:xfrm>
        <a:prstGeom prst="chevron">
          <a:avLst/>
        </a:prstGeom>
        <a:solidFill>
          <a:schemeClr val="accent2"/>
        </a:solidFill>
        <a:ln>
          <a:solidFill>
            <a:schemeClr val="accent1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1000" b="1" kern="1200" dirty="0"/>
            <a:t>Visualize the data</a:t>
          </a:r>
          <a:endParaRPr lang="en-US" sz="1000" kern="1200" dirty="0"/>
        </a:p>
      </dsp:txBody>
      <dsp:txXfrm>
        <a:off x="5410290" y="437638"/>
        <a:ext cx="854004" cy="569335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64CB31-00D4-024B-B325-552B23BCEE4E}">
      <dsp:nvSpPr>
        <dsp:cNvPr id="0" name=""/>
        <dsp:cNvSpPr/>
      </dsp:nvSpPr>
      <dsp:spPr>
        <a:xfrm>
          <a:off x="1599" y="437638"/>
          <a:ext cx="1423339" cy="569335"/>
        </a:xfrm>
        <a:prstGeom prst="chevron">
          <a:avLst/>
        </a:prstGeom>
        <a:gradFill rotWithShape="0">
          <a:gsLst>
            <a:gs pos="0">
              <a:srgbClr val="507C89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rgbClr>
            </a:gs>
            <a:gs pos="50000">
              <a:srgbClr val="507C89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rgbClr>
            </a:gs>
            <a:gs pos="100000">
              <a:srgbClr val="507C89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Create a timeline of events</a:t>
          </a:r>
        </a:p>
      </dsp:txBody>
      <dsp:txXfrm>
        <a:off x="286267" y="437638"/>
        <a:ext cx="854004" cy="569335"/>
      </dsp:txXfrm>
    </dsp:sp>
    <dsp:sp modelId="{33D2E4B1-2E81-D44E-A533-33D298E8C9AD}">
      <dsp:nvSpPr>
        <dsp:cNvPr id="0" name=""/>
        <dsp:cNvSpPr/>
      </dsp:nvSpPr>
      <dsp:spPr>
        <a:xfrm>
          <a:off x="1282604" y="437638"/>
          <a:ext cx="1423339" cy="569335"/>
        </a:xfrm>
        <a:prstGeom prst="chevron">
          <a:avLst/>
        </a:prstGeom>
        <a:gradFill rotWithShape="0">
          <a:gsLst>
            <a:gs pos="0">
              <a:srgbClr val="507C89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rgbClr>
            </a:gs>
            <a:gs pos="50000">
              <a:srgbClr val="507C89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rgbClr>
            </a:gs>
            <a:gs pos="100000">
              <a:srgbClr val="507C89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Define </a:t>
          </a:r>
          <a:r>
            <a:rPr lang="en-US" sz="10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queries</a:t>
          </a:r>
          <a:r>
            <a:rPr lang="en-US" sz="1000" b="1" kern="1200" dirty="0"/>
            <a:t> and geo locations</a:t>
          </a:r>
          <a:endParaRPr lang="en-US" sz="1000" kern="1200" dirty="0"/>
        </a:p>
      </dsp:txBody>
      <dsp:txXfrm>
        <a:off x="1567272" y="437638"/>
        <a:ext cx="854004" cy="569335"/>
      </dsp:txXfrm>
    </dsp:sp>
    <dsp:sp modelId="{8D66349F-D0B0-1D43-A829-EA980BDBE07F}">
      <dsp:nvSpPr>
        <dsp:cNvPr id="0" name=""/>
        <dsp:cNvSpPr/>
      </dsp:nvSpPr>
      <dsp:spPr>
        <a:xfrm>
          <a:off x="2563610" y="437638"/>
          <a:ext cx="1423339" cy="569335"/>
        </a:xfrm>
        <a:prstGeom prst="chevron">
          <a:avLst/>
        </a:prstGeom>
        <a:gradFill rotWithShape="0">
          <a:gsLst>
            <a:gs pos="0">
              <a:srgbClr val="507C89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rgbClr>
            </a:gs>
            <a:gs pos="50000">
              <a:srgbClr val="507C89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rgbClr>
            </a:gs>
            <a:gs pos="100000">
              <a:srgbClr val="507C89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1000" b="1" kern="120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Download the data and arrange it</a:t>
          </a:r>
          <a:endParaRPr lang="en-US" sz="1000" b="1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sp:txBody>
      <dsp:txXfrm>
        <a:off x="2848278" y="437638"/>
        <a:ext cx="854004" cy="569335"/>
      </dsp:txXfrm>
    </dsp:sp>
    <dsp:sp modelId="{5DB69739-9927-E247-A77D-3C0B6C067D65}">
      <dsp:nvSpPr>
        <dsp:cNvPr id="0" name=""/>
        <dsp:cNvSpPr/>
      </dsp:nvSpPr>
      <dsp:spPr>
        <a:xfrm>
          <a:off x="3844616" y="437638"/>
          <a:ext cx="1423339" cy="569335"/>
        </a:xfrm>
        <a:prstGeom prst="chevron">
          <a:avLst/>
        </a:prstGeom>
        <a:gradFill rotWithShape="0">
          <a:gsLst>
            <a:gs pos="0">
              <a:srgbClr val="507C89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rgbClr>
            </a:gs>
            <a:gs pos="50000">
              <a:srgbClr val="507C89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rgbClr>
            </a:gs>
            <a:gs pos="100000">
              <a:srgbClr val="507C89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1000" b="1" kern="1200" dirty="0"/>
            <a:t>Pre-processing and classifying tweets</a:t>
          </a:r>
          <a:endParaRPr lang="en-US" sz="1000" kern="1200" dirty="0"/>
        </a:p>
      </dsp:txBody>
      <dsp:txXfrm>
        <a:off x="4129284" y="437638"/>
        <a:ext cx="854004" cy="569335"/>
      </dsp:txXfrm>
    </dsp:sp>
    <dsp:sp modelId="{0889EAB1-D275-F142-9B70-AC5B755AA7F8}">
      <dsp:nvSpPr>
        <dsp:cNvPr id="0" name=""/>
        <dsp:cNvSpPr/>
      </dsp:nvSpPr>
      <dsp:spPr>
        <a:xfrm>
          <a:off x="5125622" y="437638"/>
          <a:ext cx="1423339" cy="569335"/>
        </a:xfrm>
        <a:prstGeom prst="chevron">
          <a:avLst/>
        </a:prstGeom>
        <a:solidFill>
          <a:schemeClr val="accent2"/>
        </a:solidFill>
        <a:ln>
          <a:solidFill>
            <a:schemeClr val="accent1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1000" b="1" kern="1200" dirty="0"/>
            <a:t>Visualize the data</a:t>
          </a:r>
          <a:endParaRPr lang="en-US" sz="1000" kern="1200" dirty="0"/>
        </a:p>
      </dsp:txBody>
      <dsp:txXfrm>
        <a:off x="5410290" y="437638"/>
        <a:ext cx="854004" cy="569335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64CB31-00D4-024B-B325-552B23BCEE4E}">
      <dsp:nvSpPr>
        <dsp:cNvPr id="0" name=""/>
        <dsp:cNvSpPr/>
      </dsp:nvSpPr>
      <dsp:spPr>
        <a:xfrm>
          <a:off x="1599" y="437638"/>
          <a:ext cx="1423339" cy="569335"/>
        </a:xfrm>
        <a:prstGeom prst="chevron">
          <a:avLst/>
        </a:prstGeom>
        <a:gradFill rotWithShape="0">
          <a:gsLst>
            <a:gs pos="0">
              <a:srgbClr val="507C89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rgbClr>
            </a:gs>
            <a:gs pos="50000">
              <a:srgbClr val="507C89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rgbClr>
            </a:gs>
            <a:gs pos="100000">
              <a:srgbClr val="507C89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Create a timeline of events</a:t>
          </a:r>
        </a:p>
      </dsp:txBody>
      <dsp:txXfrm>
        <a:off x="286267" y="437638"/>
        <a:ext cx="854004" cy="569335"/>
      </dsp:txXfrm>
    </dsp:sp>
    <dsp:sp modelId="{33D2E4B1-2E81-D44E-A533-33D298E8C9AD}">
      <dsp:nvSpPr>
        <dsp:cNvPr id="0" name=""/>
        <dsp:cNvSpPr/>
      </dsp:nvSpPr>
      <dsp:spPr>
        <a:xfrm>
          <a:off x="1282604" y="437638"/>
          <a:ext cx="1423339" cy="569335"/>
        </a:xfrm>
        <a:prstGeom prst="chevron">
          <a:avLst/>
        </a:prstGeom>
        <a:gradFill rotWithShape="0">
          <a:gsLst>
            <a:gs pos="0">
              <a:srgbClr val="507C89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rgbClr>
            </a:gs>
            <a:gs pos="50000">
              <a:srgbClr val="507C89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rgbClr>
            </a:gs>
            <a:gs pos="100000">
              <a:srgbClr val="507C89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Define </a:t>
          </a:r>
          <a:r>
            <a:rPr lang="en-US" sz="10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queries</a:t>
          </a:r>
          <a:r>
            <a:rPr lang="en-US" sz="1000" b="1" kern="1200" dirty="0"/>
            <a:t> and geo locations</a:t>
          </a:r>
          <a:endParaRPr lang="en-US" sz="1000" kern="1200" dirty="0"/>
        </a:p>
      </dsp:txBody>
      <dsp:txXfrm>
        <a:off x="1567272" y="437638"/>
        <a:ext cx="854004" cy="569335"/>
      </dsp:txXfrm>
    </dsp:sp>
    <dsp:sp modelId="{8D66349F-D0B0-1D43-A829-EA980BDBE07F}">
      <dsp:nvSpPr>
        <dsp:cNvPr id="0" name=""/>
        <dsp:cNvSpPr/>
      </dsp:nvSpPr>
      <dsp:spPr>
        <a:xfrm>
          <a:off x="2563610" y="437638"/>
          <a:ext cx="1423339" cy="569335"/>
        </a:xfrm>
        <a:prstGeom prst="chevron">
          <a:avLst/>
        </a:prstGeom>
        <a:gradFill rotWithShape="0">
          <a:gsLst>
            <a:gs pos="0">
              <a:srgbClr val="507C89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rgbClr>
            </a:gs>
            <a:gs pos="50000">
              <a:srgbClr val="507C89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rgbClr>
            </a:gs>
            <a:gs pos="100000">
              <a:srgbClr val="507C89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1000" b="1" kern="120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Download the data and arrange it</a:t>
          </a:r>
          <a:endParaRPr lang="en-US" sz="1000" b="1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sp:txBody>
      <dsp:txXfrm>
        <a:off x="2848278" y="437638"/>
        <a:ext cx="854004" cy="569335"/>
      </dsp:txXfrm>
    </dsp:sp>
    <dsp:sp modelId="{5DB69739-9927-E247-A77D-3C0B6C067D65}">
      <dsp:nvSpPr>
        <dsp:cNvPr id="0" name=""/>
        <dsp:cNvSpPr/>
      </dsp:nvSpPr>
      <dsp:spPr>
        <a:xfrm>
          <a:off x="3844616" y="437638"/>
          <a:ext cx="1423339" cy="569335"/>
        </a:xfrm>
        <a:prstGeom prst="chevron">
          <a:avLst/>
        </a:prstGeom>
        <a:gradFill rotWithShape="0">
          <a:gsLst>
            <a:gs pos="0">
              <a:srgbClr val="507C89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rgbClr>
            </a:gs>
            <a:gs pos="50000">
              <a:srgbClr val="507C89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rgbClr>
            </a:gs>
            <a:gs pos="100000">
              <a:srgbClr val="507C89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1000" b="1" kern="1200" dirty="0"/>
            <a:t>Pre-processing and classifying tweets</a:t>
          </a:r>
          <a:endParaRPr lang="en-US" sz="1000" kern="1200" dirty="0"/>
        </a:p>
      </dsp:txBody>
      <dsp:txXfrm>
        <a:off x="4129284" y="437638"/>
        <a:ext cx="854004" cy="569335"/>
      </dsp:txXfrm>
    </dsp:sp>
    <dsp:sp modelId="{0889EAB1-D275-F142-9B70-AC5B755AA7F8}">
      <dsp:nvSpPr>
        <dsp:cNvPr id="0" name=""/>
        <dsp:cNvSpPr/>
      </dsp:nvSpPr>
      <dsp:spPr>
        <a:xfrm>
          <a:off x="5125622" y="437638"/>
          <a:ext cx="1423339" cy="569335"/>
        </a:xfrm>
        <a:prstGeom prst="chevron">
          <a:avLst/>
        </a:prstGeom>
        <a:solidFill>
          <a:schemeClr val="accent2"/>
        </a:solidFill>
        <a:ln>
          <a:solidFill>
            <a:schemeClr val="accent1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1000" b="1" kern="1200" dirty="0"/>
            <a:t>Visualize the data</a:t>
          </a:r>
          <a:endParaRPr lang="en-US" sz="1000" kern="1200" dirty="0"/>
        </a:p>
      </dsp:txBody>
      <dsp:txXfrm>
        <a:off x="5410290" y="437638"/>
        <a:ext cx="854004" cy="56933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ver slide layout">
    <p:bg>
      <p:bgPr>
        <a:gradFill flip="none" rotWithShape="1">
          <a:gsLst>
            <a:gs pos="0">
              <a:schemeClr val="accent1"/>
            </a:gs>
            <a:gs pos="27000">
              <a:schemeClr val="accent1">
                <a:lumMod val="70000"/>
                <a:lumOff val="30000"/>
              </a:schemeClr>
            </a:gs>
            <a:gs pos="50000">
              <a:schemeClr val="accent1">
                <a:lumMod val="60000"/>
                <a:lumOff val="40000"/>
              </a:schemeClr>
            </a:gs>
            <a:gs pos="73000">
              <a:schemeClr val="accent1">
                <a:lumMod val="70000"/>
                <a:lumOff val="30000"/>
              </a:schemeClr>
            </a:gs>
            <a:gs pos="100000">
              <a:schemeClr val="accent1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4" name="Group 623">
            <a:extLst>
              <a:ext uri="{FF2B5EF4-FFF2-40B4-BE49-F238E27FC236}">
                <a16:creationId xmlns:a16="http://schemas.microsoft.com/office/drawing/2014/main" id="{200A4E63-D72F-485E-A519-177A878738CC}"/>
              </a:ext>
            </a:extLst>
          </p:cNvPr>
          <p:cNvGrpSpPr/>
          <p:nvPr/>
        </p:nvGrpSpPr>
        <p:grpSpPr>
          <a:xfrm>
            <a:off x="-98982" y="-104349"/>
            <a:ext cx="12408253" cy="7045442"/>
            <a:chOff x="-98982" y="-104349"/>
            <a:chExt cx="12408253" cy="7045442"/>
          </a:xfrm>
          <a:solidFill>
            <a:schemeClr val="bg1">
              <a:alpha val="15000"/>
            </a:schemeClr>
          </a:solidFill>
        </p:grpSpPr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BBB6E2EF-B8C3-46E4-A8F8-86AA28D6AD3B}"/>
                </a:ext>
              </a:extLst>
            </p:cNvPr>
            <p:cNvCxnSpPr>
              <a:cxnSpLocks/>
              <a:stCxn id="278" idx="7"/>
              <a:endCxn id="276" idx="2"/>
            </p:cNvCxnSpPr>
            <p:nvPr/>
          </p:nvCxnSpPr>
          <p:spPr>
            <a:xfrm>
              <a:off x="1584504" y="1905029"/>
              <a:ext cx="1703016" cy="9444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786F963C-63A5-4D12-814C-8EAA75A388DC}"/>
                </a:ext>
              </a:extLst>
            </p:cNvPr>
            <p:cNvCxnSpPr>
              <a:cxnSpLocks/>
              <a:stCxn id="276" idx="4"/>
              <a:endCxn id="298" idx="1"/>
            </p:cNvCxnSpPr>
            <p:nvPr/>
          </p:nvCxnSpPr>
          <p:spPr>
            <a:xfrm flipV="1">
              <a:off x="3427782" y="2205662"/>
              <a:ext cx="482924" cy="57007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A2491AAA-289A-4222-9F5E-85C4D7DA468E}"/>
                </a:ext>
              </a:extLst>
            </p:cNvPr>
            <p:cNvCxnSpPr>
              <a:cxnSpLocks/>
              <a:stCxn id="281" idx="2"/>
              <a:endCxn id="296" idx="6"/>
            </p:cNvCxnSpPr>
            <p:nvPr/>
          </p:nvCxnSpPr>
          <p:spPr>
            <a:xfrm flipH="1">
              <a:off x="4004116" y="998896"/>
              <a:ext cx="1032867" cy="4144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6FE73F20-D398-406F-92B1-9E75831A8D08}"/>
                </a:ext>
              </a:extLst>
            </p:cNvPr>
            <p:cNvCxnSpPr>
              <a:cxnSpLocks/>
              <a:stCxn id="298" idx="5"/>
              <a:endCxn id="281" idx="1"/>
            </p:cNvCxnSpPr>
            <p:nvPr/>
          </p:nvCxnSpPr>
          <p:spPr>
            <a:xfrm flipV="1">
              <a:off x="4016342" y="1082390"/>
              <a:ext cx="1055225" cy="10176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A0933187-CE14-4EF2-9C71-90F0DD6CA0E8}"/>
                </a:ext>
              </a:extLst>
            </p:cNvPr>
            <p:cNvCxnSpPr>
              <a:cxnSpLocks/>
              <a:stCxn id="276" idx="5"/>
              <a:endCxn id="297" idx="1"/>
            </p:cNvCxnSpPr>
            <p:nvPr/>
          </p:nvCxnSpPr>
          <p:spPr>
            <a:xfrm flipV="1">
              <a:off x="3493690" y="2247314"/>
              <a:ext cx="1466461" cy="58328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6836300F-D5C8-4342-8BF8-30E4A6E3F160}"/>
                </a:ext>
              </a:extLst>
            </p:cNvPr>
            <p:cNvCxnSpPr>
              <a:cxnSpLocks/>
              <a:stCxn id="281" idx="0"/>
              <a:endCxn id="297" idx="4"/>
            </p:cNvCxnSpPr>
            <p:nvPr/>
          </p:nvCxnSpPr>
          <p:spPr>
            <a:xfrm flipH="1">
              <a:off x="5012969" y="1116974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2295EC29-3C09-451D-BCB5-073161CBC9D9}"/>
                </a:ext>
              </a:extLst>
            </p:cNvPr>
            <p:cNvCxnSpPr>
              <a:cxnSpLocks/>
              <a:stCxn id="298" idx="3"/>
              <a:endCxn id="296" idx="0"/>
            </p:cNvCxnSpPr>
            <p:nvPr/>
          </p:nvCxnSpPr>
          <p:spPr>
            <a:xfrm flipH="1" flipV="1">
              <a:off x="3892072" y="1525433"/>
              <a:ext cx="18633" cy="5745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127FE7AB-3506-4332-AEC9-4C656BB6DFDC}"/>
                </a:ext>
              </a:extLst>
            </p:cNvPr>
            <p:cNvCxnSpPr>
              <a:cxnSpLocks/>
              <a:stCxn id="442" idx="7"/>
              <a:endCxn id="283" idx="1"/>
            </p:cNvCxnSpPr>
            <p:nvPr/>
          </p:nvCxnSpPr>
          <p:spPr>
            <a:xfrm flipV="1">
              <a:off x="5140075" y="2350975"/>
              <a:ext cx="1066308" cy="5527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A4B07AF8-DC7B-4F9D-A234-D8E4E2221F9C}"/>
                </a:ext>
              </a:extLst>
            </p:cNvPr>
            <p:cNvCxnSpPr>
              <a:cxnSpLocks/>
              <a:stCxn id="281" idx="7"/>
              <a:endCxn id="283" idx="3"/>
            </p:cNvCxnSpPr>
            <p:nvPr/>
          </p:nvCxnSpPr>
          <p:spPr>
            <a:xfrm>
              <a:off x="5238555" y="1082390"/>
              <a:ext cx="967828" cy="11101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63FE0388-AE95-4F1C-90B7-2783896E9BF1}"/>
                </a:ext>
              </a:extLst>
            </p:cNvPr>
            <p:cNvCxnSpPr>
              <a:cxnSpLocks/>
              <a:stCxn id="280" idx="3"/>
            </p:cNvCxnSpPr>
            <p:nvPr/>
          </p:nvCxnSpPr>
          <p:spPr>
            <a:xfrm flipH="1" flipV="1">
              <a:off x="3211650" y="18443"/>
              <a:ext cx="498790" cy="58289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E22C6015-7AB7-4B2B-BA21-9F01C02587F2}"/>
                </a:ext>
              </a:extLst>
            </p:cNvPr>
            <p:cNvCxnSpPr>
              <a:cxnSpLocks/>
              <a:stCxn id="298" idx="6"/>
              <a:endCxn id="297" idx="2"/>
            </p:cNvCxnSpPr>
            <p:nvPr/>
          </p:nvCxnSpPr>
          <p:spPr>
            <a:xfrm>
              <a:off x="4038220" y="2152844"/>
              <a:ext cx="900054" cy="416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D019A150-3322-48A9-A7F1-73F29FC0C4C3}"/>
                </a:ext>
              </a:extLst>
            </p:cNvPr>
            <p:cNvCxnSpPr>
              <a:cxnSpLocks/>
              <a:stCxn id="280" idx="0"/>
              <a:endCxn id="296" idx="4"/>
            </p:cNvCxnSpPr>
            <p:nvPr/>
          </p:nvCxnSpPr>
          <p:spPr>
            <a:xfrm>
              <a:off x="3789668" y="792604"/>
              <a:ext cx="102405" cy="5087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65D7E85A-7160-462D-A5C4-B6F08E1F3D14}"/>
                </a:ext>
              </a:extLst>
            </p:cNvPr>
            <p:cNvCxnSpPr>
              <a:cxnSpLocks/>
              <a:stCxn id="297" idx="6"/>
              <a:endCxn id="283" idx="2"/>
            </p:cNvCxnSpPr>
            <p:nvPr/>
          </p:nvCxnSpPr>
          <p:spPr>
            <a:xfrm>
              <a:off x="5087665" y="2194496"/>
              <a:ext cx="1085901" cy="772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D371A1AC-99BF-4F22-B90C-BFF6342E05FA}"/>
                </a:ext>
              </a:extLst>
            </p:cNvPr>
            <p:cNvCxnSpPr>
              <a:cxnSpLocks/>
              <a:stCxn id="282" idx="0"/>
              <a:endCxn id="283" idx="4"/>
            </p:cNvCxnSpPr>
            <p:nvPr/>
          </p:nvCxnSpPr>
          <p:spPr>
            <a:xfrm>
              <a:off x="6243041" y="1291086"/>
              <a:ext cx="42569" cy="868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E833196E-FC78-4139-8413-4DB1AF7637D4}"/>
                </a:ext>
              </a:extLst>
            </p:cNvPr>
            <p:cNvCxnSpPr>
              <a:cxnSpLocks/>
              <a:stCxn id="285" idx="1"/>
              <a:endCxn id="283" idx="5"/>
            </p:cNvCxnSpPr>
            <p:nvPr/>
          </p:nvCxnSpPr>
          <p:spPr>
            <a:xfrm flipH="1">
              <a:off x="6364837" y="570689"/>
              <a:ext cx="1332558" cy="162183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170C7CE7-E73F-487C-B1E9-7F335E9CFA05}"/>
                </a:ext>
              </a:extLst>
            </p:cNvPr>
            <p:cNvCxnSpPr>
              <a:cxnSpLocks/>
              <a:stCxn id="285" idx="0"/>
              <a:endCxn id="284" idx="4"/>
            </p:cNvCxnSpPr>
            <p:nvPr/>
          </p:nvCxnSpPr>
          <p:spPr>
            <a:xfrm flipH="1">
              <a:off x="7737803" y="592567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B1EEA054-E237-4786-A34B-930BB30D233C}"/>
                </a:ext>
              </a:extLst>
            </p:cNvPr>
            <p:cNvCxnSpPr>
              <a:cxnSpLocks/>
              <a:stCxn id="284" idx="2"/>
              <a:endCxn id="283" idx="6"/>
            </p:cNvCxnSpPr>
            <p:nvPr/>
          </p:nvCxnSpPr>
          <p:spPr>
            <a:xfrm flipH="1">
              <a:off x="6397654" y="1722181"/>
              <a:ext cx="1228105" cy="5495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CC71DA0A-07D6-45F7-8084-47698FFF67E9}"/>
                </a:ext>
              </a:extLst>
            </p:cNvPr>
            <p:cNvCxnSpPr>
              <a:cxnSpLocks/>
              <a:stCxn id="284" idx="7"/>
              <a:endCxn id="567" idx="5"/>
            </p:cNvCxnSpPr>
            <p:nvPr/>
          </p:nvCxnSpPr>
          <p:spPr>
            <a:xfrm>
              <a:off x="7817030" y="1801408"/>
              <a:ext cx="1649913" cy="11052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045C2A01-8B23-44B9-B83F-F1D6A9BA86C4}"/>
                </a:ext>
              </a:extLst>
            </p:cNvPr>
            <p:cNvCxnSpPr>
              <a:cxnSpLocks/>
              <a:stCxn id="284" idx="6"/>
              <a:endCxn id="291" idx="2"/>
            </p:cNvCxnSpPr>
            <p:nvPr/>
          </p:nvCxnSpPr>
          <p:spPr>
            <a:xfrm flipV="1">
              <a:off x="7849847" y="1627721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B510B095-0440-4B7E-92EB-D6737995E8A8}"/>
                </a:ext>
              </a:extLst>
            </p:cNvPr>
            <p:cNvCxnSpPr>
              <a:cxnSpLocks/>
              <a:stCxn id="291" idx="7"/>
              <a:endCxn id="292" idx="3"/>
            </p:cNvCxnSpPr>
            <p:nvPr/>
          </p:nvCxnSpPr>
          <p:spPr>
            <a:xfrm>
              <a:off x="9385903" y="1706948"/>
              <a:ext cx="910362" cy="8460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EFFD8AA1-E7CB-447D-98A3-66137B20A633}"/>
                </a:ext>
              </a:extLst>
            </p:cNvPr>
            <p:cNvCxnSpPr>
              <a:cxnSpLocks/>
              <a:stCxn id="277" idx="0"/>
              <a:endCxn id="276" idx="3"/>
            </p:cNvCxnSpPr>
            <p:nvPr/>
          </p:nvCxnSpPr>
          <p:spPr>
            <a:xfrm>
              <a:off x="2865686" y="1745404"/>
              <a:ext cx="476698" cy="10381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DA2D1BEE-246E-4A63-B4F3-1ACF68DE5BC3}"/>
                </a:ext>
              </a:extLst>
            </p:cNvPr>
            <p:cNvCxnSpPr>
              <a:cxnSpLocks/>
              <a:stCxn id="296" idx="2"/>
              <a:endCxn id="277" idx="6"/>
            </p:cNvCxnSpPr>
            <p:nvPr/>
          </p:nvCxnSpPr>
          <p:spPr>
            <a:xfrm flipH="1">
              <a:off x="2983764" y="1413389"/>
              <a:ext cx="796264" cy="21393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>
              <a:extLst>
                <a:ext uri="{FF2B5EF4-FFF2-40B4-BE49-F238E27FC236}">
                  <a16:creationId xmlns:a16="http://schemas.microsoft.com/office/drawing/2014/main" id="{536D4822-3EDF-4B16-8098-5EF29AFBF70F}"/>
                </a:ext>
              </a:extLst>
            </p:cNvPr>
            <p:cNvCxnSpPr>
              <a:cxnSpLocks/>
              <a:stCxn id="280" idx="1"/>
              <a:endCxn id="277" idx="5"/>
            </p:cNvCxnSpPr>
            <p:nvPr/>
          </p:nvCxnSpPr>
          <p:spPr>
            <a:xfrm flipH="1">
              <a:off x="2949180" y="759787"/>
              <a:ext cx="761261" cy="7840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1CB10847-0F2B-4FB3-87E7-573F0E20EEAA}"/>
                </a:ext>
              </a:extLst>
            </p:cNvPr>
            <p:cNvCxnSpPr>
              <a:cxnSpLocks/>
              <a:stCxn id="279" idx="7"/>
              <a:endCxn id="277" idx="3"/>
            </p:cNvCxnSpPr>
            <p:nvPr/>
          </p:nvCxnSpPr>
          <p:spPr>
            <a:xfrm>
              <a:off x="2026273" y="811101"/>
              <a:ext cx="755920" cy="7327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EAB8D0DC-8C02-42AF-9D7F-0081CE5BBCA3}"/>
                </a:ext>
              </a:extLst>
            </p:cNvPr>
            <p:cNvCxnSpPr>
              <a:cxnSpLocks/>
              <a:stCxn id="278" idx="6"/>
              <a:endCxn id="277" idx="2"/>
            </p:cNvCxnSpPr>
            <p:nvPr/>
          </p:nvCxnSpPr>
          <p:spPr>
            <a:xfrm flipV="1">
              <a:off x="1617321" y="1627326"/>
              <a:ext cx="1130287" cy="1984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E699E9AD-1B29-460E-AC00-0F495400B060}"/>
                </a:ext>
              </a:extLst>
            </p:cNvPr>
            <p:cNvCxnSpPr>
              <a:cxnSpLocks/>
              <a:stCxn id="301" idx="7"/>
              <a:endCxn id="278" idx="3"/>
            </p:cNvCxnSpPr>
            <p:nvPr/>
          </p:nvCxnSpPr>
          <p:spPr>
            <a:xfrm>
              <a:off x="562732" y="991183"/>
              <a:ext cx="863318" cy="75539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DDA9D8D8-CCF8-414B-BE3E-01EEE95E837B}"/>
                </a:ext>
              </a:extLst>
            </p:cNvPr>
            <p:cNvCxnSpPr>
              <a:cxnSpLocks/>
              <a:stCxn id="301" idx="6"/>
              <a:endCxn id="279" idx="2"/>
            </p:cNvCxnSpPr>
            <p:nvPr/>
          </p:nvCxnSpPr>
          <p:spPr>
            <a:xfrm flipV="1">
              <a:off x="584609" y="758283"/>
              <a:ext cx="1314149" cy="18008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188BC668-8084-42EA-93A9-26EBBFEF1328}"/>
                </a:ext>
              </a:extLst>
            </p:cNvPr>
            <p:cNvCxnSpPr>
              <a:cxnSpLocks/>
              <a:stCxn id="301" idx="5"/>
            </p:cNvCxnSpPr>
            <p:nvPr/>
          </p:nvCxnSpPr>
          <p:spPr>
            <a:xfrm flipV="1">
              <a:off x="562732" y="7695"/>
              <a:ext cx="830501" cy="8778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id="{9D6E9A77-6167-47F9-96F5-DDB248990BBF}"/>
                </a:ext>
              </a:extLst>
            </p:cNvPr>
            <p:cNvCxnSpPr>
              <a:cxnSpLocks/>
              <a:stCxn id="279" idx="4"/>
            </p:cNvCxnSpPr>
            <p:nvPr/>
          </p:nvCxnSpPr>
          <p:spPr>
            <a:xfrm flipH="1" flipV="1">
              <a:off x="1913190" y="8940"/>
              <a:ext cx="60264" cy="6746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F625B105-56C7-4A68-97E9-A6B00CE6001E}"/>
                </a:ext>
              </a:extLst>
            </p:cNvPr>
            <p:cNvCxnSpPr>
              <a:cxnSpLocks/>
              <a:stCxn id="279" idx="5"/>
            </p:cNvCxnSpPr>
            <p:nvPr/>
          </p:nvCxnSpPr>
          <p:spPr>
            <a:xfrm flipV="1">
              <a:off x="2026273" y="21571"/>
              <a:ext cx="969507" cy="6838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>
              <a:extLst>
                <a:ext uri="{FF2B5EF4-FFF2-40B4-BE49-F238E27FC236}">
                  <a16:creationId xmlns:a16="http://schemas.microsoft.com/office/drawing/2014/main" id="{803AA84C-3E1C-4E6C-84F6-DBC5AC2A25A2}"/>
                </a:ext>
              </a:extLst>
            </p:cNvPr>
            <p:cNvCxnSpPr>
              <a:cxnSpLocks/>
              <a:stCxn id="280" idx="5"/>
            </p:cNvCxnSpPr>
            <p:nvPr/>
          </p:nvCxnSpPr>
          <p:spPr>
            <a:xfrm flipV="1">
              <a:off x="3868895" y="-11241"/>
              <a:ext cx="430441" cy="6125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>
              <a:extLst>
                <a:ext uri="{FF2B5EF4-FFF2-40B4-BE49-F238E27FC236}">
                  <a16:creationId xmlns:a16="http://schemas.microsoft.com/office/drawing/2014/main" id="{5FA90964-4664-4663-813A-F89C30C7065F}"/>
                </a:ext>
              </a:extLst>
            </p:cNvPr>
            <p:cNvCxnSpPr>
              <a:cxnSpLocks/>
              <a:stCxn id="279" idx="6"/>
              <a:endCxn id="280" idx="2"/>
            </p:cNvCxnSpPr>
            <p:nvPr/>
          </p:nvCxnSpPr>
          <p:spPr>
            <a:xfrm flipV="1">
              <a:off x="2048150" y="680560"/>
              <a:ext cx="1629474" cy="7772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id="{4820CC6B-16CB-4644-B0EF-669591046E90}"/>
                </a:ext>
              </a:extLst>
            </p:cNvPr>
            <p:cNvCxnSpPr>
              <a:cxnSpLocks/>
              <a:stCxn id="280" idx="6"/>
              <a:endCxn id="281" idx="3"/>
            </p:cNvCxnSpPr>
            <p:nvPr/>
          </p:nvCxnSpPr>
          <p:spPr>
            <a:xfrm>
              <a:off x="3901712" y="680560"/>
              <a:ext cx="1169856" cy="234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>
              <a:extLst>
                <a:ext uri="{FF2B5EF4-FFF2-40B4-BE49-F238E27FC236}">
                  <a16:creationId xmlns:a16="http://schemas.microsoft.com/office/drawing/2014/main" id="{2110636A-3590-471B-8255-DC40DC8EC72F}"/>
                </a:ext>
              </a:extLst>
            </p:cNvPr>
            <p:cNvCxnSpPr>
              <a:cxnSpLocks/>
              <a:stCxn id="282" idx="2"/>
              <a:endCxn id="281" idx="6"/>
            </p:cNvCxnSpPr>
            <p:nvPr/>
          </p:nvCxnSpPr>
          <p:spPr>
            <a:xfrm flipH="1" flipV="1">
              <a:off x="5273139" y="998896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>
              <a:extLst>
                <a:ext uri="{FF2B5EF4-FFF2-40B4-BE49-F238E27FC236}">
                  <a16:creationId xmlns:a16="http://schemas.microsoft.com/office/drawing/2014/main" id="{3ED7780E-7203-4912-B158-322E0476B197}"/>
                </a:ext>
              </a:extLst>
            </p:cNvPr>
            <p:cNvCxnSpPr>
              <a:cxnSpLocks/>
              <a:stCxn id="306" idx="0"/>
              <a:endCxn id="281" idx="5"/>
            </p:cNvCxnSpPr>
            <p:nvPr/>
          </p:nvCxnSpPr>
          <p:spPr>
            <a:xfrm flipH="1">
              <a:off x="5238555" y="-6145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>
              <a:extLst>
                <a:ext uri="{FF2B5EF4-FFF2-40B4-BE49-F238E27FC236}">
                  <a16:creationId xmlns:a16="http://schemas.microsoft.com/office/drawing/2014/main" id="{DC08BB1A-EEDC-46EB-899B-AFF4BE2E71EE}"/>
                </a:ext>
              </a:extLst>
            </p:cNvPr>
            <p:cNvCxnSpPr>
              <a:cxnSpLocks/>
              <a:endCxn id="281" idx="4"/>
            </p:cNvCxnSpPr>
            <p:nvPr/>
          </p:nvCxnSpPr>
          <p:spPr>
            <a:xfrm>
              <a:off x="4883094" y="-29536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>
              <a:extLst>
                <a:ext uri="{FF2B5EF4-FFF2-40B4-BE49-F238E27FC236}">
                  <a16:creationId xmlns:a16="http://schemas.microsoft.com/office/drawing/2014/main" id="{88728695-FAA2-4121-884D-94D646E1F29F}"/>
                </a:ext>
              </a:extLst>
            </p:cNvPr>
            <p:cNvCxnSpPr>
              <a:cxnSpLocks/>
              <a:stCxn id="306" idx="2"/>
              <a:endCxn id="282" idx="4"/>
            </p:cNvCxnSpPr>
            <p:nvPr/>
          </p:nvCxnSpPr>
          <p:spPr>
            <a:xfrm flipH="1">
              <a:off x="6243041" y="-5452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>
              <a:extLst>
                <a:ext uri="{FF2B5EF4-FFF2-40B4-BE49-F238E27FC236}">
                  <a16:creationId xmlns:a16="http://schemas.microsoft.com/office/drawing/2014/main" id="{BC94799C-C98F-45F8-A0D7-49E0CCB51743}"/>
                </a:ext>
              </a:extLst>
            </p:cNvPr>
            <p:cNvCxnSpPr>
              <a:cxnSpLocks/>
              <a:stCxn id="285" idx="2"/>
              <a:endCxn id="282" idx="6"/>
            </p:cNvCxnSpPr>
            <p:nvPr/>
          </p:nvCxnSpPr>
          <p:spPr>
            <a:xfrm flipH="1">
              <a:off x="6317737" y="517871"/>
              <a:ext cx="1357780" cy="6985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>
              <a:extLst>
                <a:ext uri="{FF2B5EF4-FFF2-40B4-BE49-F238E27FC236}">
                  <a16:creationId xmlns:a16="http://schemas.microsoft.com/office/drawing/2014/main" id="{3DBA2EA4-E8A8-439C-9AC8-086CCB6DF812}"/>
                </a:ext>
              </a:extLst>
            </p:cNvPr>
            <p:cNvCxnSpPr>
              <a:cxnSpLocks/>
              <a:stCxn id="285" idx="4"/>
            </p:cNvCxnSpPr>
            <p:nvPr/>
          </p:nvCxnSpPr>
          <p:spPr>
            <a:xfrm flipV="1">
              <a:off x="7750213" y="54467"/>
              <a:ext cx="93642" cy="3887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>
              <a:extLst>
                <a:ext uri="{FF2B5EF4-FFF2-40B4-BE49-F238E27FC236}">
                  <a16:creationId xmlns:a16="http://schemas.microsoft.com/office/drawing/2014/main" id="{AA3F7C95-3C73-4E30-8001-6CDC3240ECA9}"/>
                </a:ext>
              </a:extLst>
            </p:cNvPr>
            <p:cNvCxnSpPr>
              <a:cxnSpLocks/>
              <a:stCxn id="286" idx="3"/>
            </p:cNvCxnSpPr>
            <p:nvPr/>
          </p:nvCxnSpPr>
          <p:spPr>
            <a:xfrm flipH="1" flipV="1">
              <a:off x="8652184" y="-11241"/>
              <a:ext cx="511421" cy="3567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>
              <a:extLst>
                <a:ext uri="{FF2B5EF4-FFF2-40B4-BE49-F238E27FC236}">
                  <a16:creationId xmlns:a16="http://schemas.microsoft.com/office/drawing/2014/main" id="{513107E2-72F7-47F0-845A-E985F13BE0AD}"/>
                </a:ext>
              </a:extLst>
            </p:cNvPr>
            <p:cNvCxnSpPr>
              <a:cxnSpLocks/>
              <a:stCxn id="286" idx="2"/>
              <a:endCxn id="285" idx="6"/>
            </p:cNvCxnSpPr>
            <p:nvPr/>
          </p:nvCxnSpPr>
          <p:spPr>
            <a:xfrm flipH="1">
              <a:off x="7824909" y="42476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>
              <a:extLst>
                <a:ext uri="{FF2B5EF4-FFF2-40B4-BE49-F238E27FC236}">
                  <a16:creationId xmlns:a16="http://schemas.microsoft.com/office/drawing/2014/main" id="{7EA0D651-D8E9-4D7A-A90B-A4C9D78F7203}"/>
                </a:ext>
              </a:extLst>
            </p:cNvPr>
            <p:cNvCxnSpPr>
              <a:cxnSpLocks/>
              <a:stCxn id="291" idx="4"/>
              <a:endCxn id="286" idx="0"/>
            </p:cNvCxnSpPr>
            <p:nvPr/>
          </p:nvCxnSpPr>
          <p:spPr>
            <a:xfrm flipH="1" flipV="1">
              <a:off x="9242832" y="53680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>
              <a:extLst>
                <a:ext uri="{FF2B5EF4-FFF2-40B4-BE49-F238E27FC236}">
                  <a16:creationId xmlns:a16="http://schemas.microsoft.com/office/drawing/2014/main" id="{8A0DFE76-E759-45CF-B71F-207080ABE0DA}"/>
                </a:ext>
              </a:extLst>
            </p:cNvPr>
            <p:cNvCxnSpPr>
              <a:cxnSpLocks/>
              <a:stCxn id="290" idx="3"/>
              <a:endCxn id="286" idx="7"/>
            </p:cNvCxnSpPr>
            <p:nvPr/>
          </p:nvCxnSpPr>
          <p:spPr>
            <a:xfrm flipH="1" flipV="1">
              <a:off x="9322059" y="503987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>
              <a:extLst>
                <a:ext uri="{FF2B5EF4-FFF2-40B4-BE49-F238E27FC236}">
                  <a16:creationId xmlns:a16="http://schemas.microsoft.com/office/drawing/2014/main" id="{1FD989F5-13F4-41FB-95DA-3C404E7919D5}"/>
                </a:ext>
              </a:extLst>
            </p:cNvPr>
            <p:cNvCxnSpPr>
              <a:cxnSpLocks/>
              <a:stCxn id="290" idx="2"/>
              <a:endCxn id="291" idx="6"/>
            </p:cNvCxnSpPr>
            <p:nvPr/>
          </p:nvCxnSpPr>
          <p:spPr>
            <a:xfrm flipH="1">
              <a:off x="9418720" y="1237716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>
              <a:extLst>
                <a:ext uri="{FF2B5EF4-FFF2-40B4-BE49-F238E27FC236}">
                  <a16:creationId xmlns:a16="http://schemas.microsoft.com/office/drawing/2014/main" id="{E091DF46-D581-477F-9003-E34728971B52}"/>
                </a:ext>
              </a:extLst>
            </p:cNvPr>
            <p:cNvCxnSpPr>
              <a:cxnSpLocks/>
              <a:stCxn id="290" idx="1"/>
              <a:endCxn id="292" idx="4"/>
            </p:cNvCxnSpPr>
            <p:nvPr/>
          </p:nvCxnSpPr>
          <p:spPr>
            <a:xfrm flipH="1">
              <a:off x="10349083" y="1309164"/>
              <a:ext cx="576378" cy="12219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6E2CAA6F-5CA2-41C9-AF96-6F4B3803CA3F}"/>
                </a:ext>
              </a:extLst>
            </p:cNvPr>
            <p:cNvCxnSpPr>
              <a:cxnSpLocks/>
              <a:stCxn id="288" idx="1"/>
              <a:endCxn id="292" idx="5"/>
            </p:cNvCxnSpPr>
            <p:nvPr/>
          </p:nvCxnSpPr>
          <p:spPr>
            <a:xfrm flipH="1">
              <a:off x="10401901" y="1774673"/>
              <a:ext cx="1757220" cy="7783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id="{C11CCC39-45F6-4C8F-B703-FAC8862FECA1}"/>
                </a:ext>
              </a:extLst>
            </p:cNvPr>
            <p:cNvCxnSpPr>
              <a:cxnSpLocks/>
              <a:stCxn id="288" idx="0"/>
              <a:endCxn id="289" idx="4"/>
            </p:cNvCxnSpPr>
            <p:nvPr/>
          </p:nvCxnSpPr>
          <p:spPr>
            <a:xfrm flipH="1">
              <a:off x="11893491" y="1806534"/>
              <a:ext cx="313099" cy="9575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>
              <a:extLst>
                <a:ext uri="{FF2B5EF4-FFF2-40B4-BE49-F238E27FC236}">
                  <a16:creationId xmlns:a16="http://schemas.microsoft.com/office/drawing/2014/main" id="{94B8B462-2E5D-4D02-9B0C-B0EA4C289DF1}"/>
                </a:ext>
              </a:extLst>
            </p:cNvPr>
            <p:cNvCxnSpPr>
              <a:cxnSpLocks/>
              <a:stCxn id="386" idx="7"/>
              <a:endCxn id="568" idx="1"/>
            </p:cNvCxnSpPr>
            <p:nvPr/>
          </p:nvCxnSpPr>
          <p:spPr>
            <a:xfrm flipH="1" flipV="1">
              <a:off x="8117425" y="3321916"/>
              <a:ext cx="642685" cy="1106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>
              <a:extLst>
                <a:ext uri="{FF2B5EF4-FFF2-40B4-BE49-F238E27FC236}">
                  <a16:creationId xmlns:a16="http://schemas.microsoft.com/office/drawing/2014/main" id="{AB8DD747-A0B4-4F68-BB83-E6A1EC39EF79}"/>
                </a:ext>
              </a:extLst>
            </p:cNvPr>
            <p:cNvCxnSpPr>
              <a:cxnSpLocks/>
              <a:endCxn id="287" idx="6"/>
            </p:cNvCxnSpPr>
            <p:nvPr/>
          </p:nvCxnSpPr>
          <p:spPr>
            <a:xfrm flipH="1">
              <a:off x="11941804" y="350882"/>
              <a:ext cx="294325" cy="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>
              <a:extLst>
                <a:ext uri="{FF2B5EF4-FFF2-40B4-BE49-F238E27FC236}">
                  <a16:creationId xmlns:a16="http://schemas.microsoft.com/office/drawing/2014/main" id="{460D4377-DEE9-407B-B486-F347E06571F0}"/>
                </a:ext>
              </a:extLst>
            </p:cNvPr>
            <p:cNvCxnSpPr>
              <a:cxnSpLocks/>
              <a:stCxn id="386" idx="0"/>
              <a:endCxn id="567" idx="3"/>
            </p:cNvCxnSpPr>
            <p:nvPr/>
          </p:nvCxnSpPr>
          <p:spPr>
            <a:xfrm flipV="1">
              <a:off x="8839337" y="3056346"/>
              <a:ext cx="575543" cy="133887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>
              <a:extLst>
                <a:ext uri="{FF2B5EF4-FFF2-40B4-BE49-F238E27FC236}">
                  <a16:creationId xmlns:a16="http://schemas.microsoft.com/office/drawing/2014/main" id="{FC440C4B-1CC6-447B-8CAF-5F8B32445A1E}"/>
                </a:ext>
              </a:extLst>
            </p:cNvPr>
            <p:cNvCxnSpPr>
              <a:cxnSpLocks/>
              <a:stCxn id="399" idx="0"/>
              <a:endCxn id="566" idx="0"/>
            </p:cNvCxnSpPr>
            <p:nvPr/>
          </p:nvCxnSpPr>
          <p:spPr>
            <a:xfrm flipH="1" flipV="1">
              <a:off x="10593831" y="3434127"/>
              <a:ext cx="970340" cy="11166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>
              <a:extLst>
                <a:ext uri="{FF2B5EF4-FFF2-40B4-BE49-F238E27FC236}">
                  <a16:creationId xmlns:a16="http://schemas.microsoft.com/office/drawing/2014/main" id="{63F1CFAA-C1D9-4102-B389-BB92B74922EB}"/>
                </a:ext>
              </a:extLst>
            </p:cNvPr>
            <p:cNvCxnSpPr>
              <a:cxnSpLocks/>
              <a:stCxn id="399" idx="1"/>
              <a:endCxn id="289" idx="0"/>
            </p:cNvCxnSpPr>
            <p:nvPr/>
          </p:nvCxnSpPr>
          <p:spPr>
            <a:xfrm flipV="1">
              <a:off x="11616989" y="2983008"/>
              <a:ext cx="228732" cy="15896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>
              <a:extLst>
                <a:ext uri="{FF2B5EF4-FFF2-40B4-BE49-F238E27FC236}">
                  <a16:creationId xmlns:a16="http://schemas.microsoft.com/office/drawing/2014/main" id="{7DA3A853-844C-4B6A-8852-AACE34DF7903}"/>
                </a:ext>
              </a:extLst>
            </p:cNvPr>
            <p:cNvCxnSpPr>
              <a:cxnSpLocks/>
              <a:stCxn id="289" idx="2"/>
              <a:endCxn id="292" idx="6"/>
            </p:cNvCxnSpPr>
            <p:nvPr/>
          </p:nvCxnSpPr>
          <p:spPr>
            <a:xfrm flipH="1" flipV="1">
              <a:off x="10423779" y="2605827"/>
              <a:ext cx="1336358" cy="2438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>
              <a:extLst>
                <a:ext uri="{FF2B5EF4-FFF2-40B4-BE49-F238E27FC236}">
                  <a16:creationId xmlns:a16="http://schemas.microsoft.com/office/drawing/2014/main" id="{40EBE8B9-5D6A-43E1-ACC9-3429EE8377B9}"/>
                </a:ext>
              </a:extLst>
            </p:cNvPr>
            <p:cNvCxnSpPr>
              <a:cxnSpLocks/>
              <a:stCxn id="288" idx="2"/>
              <a:endCxn id="290" idx="6"/>
            </p:cNvCxnSpPr>
            <p:nvPr/>
          </p:nvCxnSpPr>
          <p:spPr>
            <a:xfrm flipH="1" flipV="1">
              <a:off x="11097954" y="1194675"/>
              <a:ext cx="1050131" cy="5239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>
              <a:extLst>
                <a:ext uri="{FF2B5EF4-FFF2-40B4-BE49-F238E27FC236}">
                  <a16:creationId xmlns:a16="http://schemas.microsoft.com/office/drawing/2014/main" id="{F63EA650-52B2-4426-BFB9-EF2D43ED7AD4}"/>
                </a:ext>
              </a:extLst>
            </p:cNvPr>
            <p:cNvCxnSpPr>
              <a:cxnSpLocks/>
              <a:stCxn id="287" idx="1"/>
              <a:endCxn id="290" idx="5"/>
            </p:cNvCxnSpPr>
            <p:nvPr/>
          </p:nvCxnSpPr>
          <p:spPr>
            <a:xfrm flipH="1">
              <a:off x="11050531" y="430109"/>
              <a:ext cx="700002" cy="693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>
              <a:extLst>
                <a:ext uri="{FF2B5EF4-FFF2-40B4-BE49-F238E27FC236}">
                  <a16:creationId xmlns:a16="http://schemas.microsoft.com/office/drawing/2014/main" id="{D1C77C70-84C3-4540-AF47-9BA1F84DC4B2}"/>
                </a:ext>
              </a:extLst>
            </p:cNvPr>
            <p:cNvCxnSpPr>
              <a:cxnSpLocks/>
              <a:stCxn id="287" idx="3"/>
              <a:endCxn id="307" idx="1"/>
            </p:cNvCxnSpPr>
            <p:nvPr/>
          </p:nvCxnSpPr>
          <p:spPr>
            <a:xfrm flipH="1" flipV="1">
              <a:off x="10480717" y="1658"/>
              <a:ext cx="1269816" cy="2699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>
              <a:extLst>
                <a:ext uri="{FF2B5EF4-FFF2-40B4-BE49-F238E27FC236}">
                  <a16:creationId xmlns:a16="http://schemas.microsoft.com/office/drawing/2014/main" id="{857EB79D-7B0F-4333-9370-9CF8BD66F466}"/>
                </a:ext>
              </a:extLst>
            </p:cNvPr>
            <p:cNvCxnSpPr>
              <a:cxnSpLocks/>
              <a:stCxn id="290" idx="4"/>
              <a:endCxn id="307" idx="2"/>
            </p:cNvCxnSpPr>
            <p:nvPr/>
          </p:nvCxnSpPr>
          <p:spPr>
            <a:xfrm flipH="1" flipV="1">
              <a:off x="10368902" y="619"/>
              <a:ext cx="597574" cy="1105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>
              <a:extLst>
                <a:ext uri="{FF2B5EF4-FFF2-40B4-BE49-F238E27FC236}">
                  <a16:creationId xmlns:a16="http://schemas.microsoft.com/office/drawing/2014/main" id="{C850BE68-48FF-4ED1-819A-E233E01E42E7}"/>
                </a:ext>
              </a:extLst>
            </p:cNvPr>
            <p:cNvCxnSpPr>
              <a:cxnSpLocks/>
              <a:stCxn id="286" idx="5"/>
              <a:endCxn id="307" idx="0"/>
            </p:cNvCxnSpPr>
            <p:nvPr/>
          </p:nvCxnSpPr>
          <p:spPr>
            <a:xfrm flipV="1">
              <a:off x="9322059" y="-420"/>
              <a:ext cx="935027" cy="3459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>
              <a:extLst>
                <a:ext uri="{FF2B5EF4-FFF2-40B4-BE49-F238E27FC236}">
                  <a16:creationId xmlns:a16="http://schemas.microsoft.com/office/drawing/2014/main" id="{757EF113-9EA7-4B1A-AB64-C14E8B5B6974}"/>
                </a:ext>
              </a:extLst>
            </p:cNvPr>
            <p:cNvCxnSpPr>
              <a:cxnSpLocks/>
              <a:stCxn id="287" idx="7"/>
              <a:endCxn id="288" idx="3"/>
            </p:cNvCxnSpPr>
            <p:nvPr/>
          </p:nvCxnSpPr>
          <p:spPr>
            <a:xfrm>
              <a:off x="11908987" y="430109"/>
              <a:ext cx="270959" cy="12410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>
              <a:extLst>
                <a:ext uri="{FF2B5EF4-FFF2-40B4-BE49-F238E27FC236}">
                  <a16:creationId xmlns:a16="http://schemas.microsoft.com/office/drawing/2014/main" id="{314D8A01-DC1B-4960-B2B1-D9A9F035DF12}"/>
                </a:ext>
              </a:extLst>
            </p:cNvPr>
            <p:cNvCxnSpPr>
              <a:cxnSpLocks/>
              <a:stCxn id="285" idx="7"/>
              <a:endCxn id="291" idx="3"/>
            </p:cNvCxnSpPr>
            <p:nvPr/>
          </p:nvCxnSpPr>
          <p:spPr>
            <a:xfrm>
              <a:off x="7803031" y="570690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>
              <a:extLst>
                <a:ext uri="{FF2B5EF4-FFF2-40B4-BE49-F238E27FC236}">
                  <a16:creationId xmlns:a16="http://schemas.microsoft.com/office/drawing/2014/main" id="{5AFE05A2-7330-4871-9968-CF3EC70C1D29}"/>
                </a:ext>
              </a:extLst>
            </p:cNvPr>
            <p:cNvCxnSpPr>
              <a:cxnSpLocks/>
              <a:endCxn id="287" idx="4"/>
            </p:cNvCxnSpPr>
            <p:nvPr/>
          </p:nvCxnSpPr>
          <p:spPr>
            <a:xfrm flipH="1">
              <a:off x="11829760" y="8940"/>
              <a:ext cx="14366" cy="22989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6" name="Oval 275">
              <a:extLst>
                <a:ext uri="{FF2B5EF4-FFF2-40B4-BE49-F238E27FC236}">
                  <a16:creationId xmlns:a16="http://schemas.microsoft.com/office/drawing/2014/main" id="{165AF504-87C6-4089-AA4A-B2F711CCF216}"/>
                </a:ext>
              </a:extLst>
            </p:cNvPr>
            <p:cNvSpPr/>
            <p:nvPr/>
          </p:nvSpPr>
          <p:spPr>
            <a:xfrm rot="1036530" flipV="1">
              <a:off x="3282465" y="277068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7" name="Oval 276">
              <a:extLst>
                <a:ext uri="{FF2B5EF4-FFF2-40B4-BE49-F238E27FC236}">
                  <a16:creationId xmlns:a16="http://schemas.microsoft.com/office/drawing/2014/main" id="{0134DBCE-0922-4355-99A8-E70D2FED22AA}"/>
                </a:ext>
              </a:extLst>
            </p:cNvPr>
            <p:cNvSpPr/>
            <p:nvPr/>
          </p:nvSpPr>
          <p:spPr>
            <a:xfrm flipV="1">
              <a:off x="2747608" y="150924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8" name="Oval 277">
              <a:extLst>
                <a:ext uri="{FF2B5EF4-FFF2-40B4-BE49-F238E27FC236}">
                  <a16:creationId xmlns:a16="http://schemas.microsoft.com/office/drawing/2014/main" id="{9BD817EB-ADFE-4A82-A86F-D15F3E871C76}"/>
                </a:ext>
              </a:extLst>
            </p:cNvPr>
            <p:cNvSpPr/>
            <p:nvPr/>
          </p:nvSpPr>
          <p:spPr>
            <a:xfrm flipV="1">
              <a:off x="1393233" y="171375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9" name="Oval 278">
              <a:extLst>
                <a:ext uri="{FF2B5EF4-FFF2-40B4-BE49-F238E27FC236}">
                  <a16:creationId xmlns:a16="http://schemas.microsoft.com/office/drawing/2014/main" id="{11C449C5-D818-4A53-AA0C-B43C1BAE0A54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1898758" y="683587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0" name="Oval 279">
              <a:extLst>
                <a:ext uri="{FF2B5EF4-FFF2-40B4-BE49-F238E27FC236}">
                  <a16:creationId xmlns:a16="http://schemas.microsoft.com/office/drawing/2014/main" id="{B78B74E8-D2B9-4D5B-96CC-352A5ABCB740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3677624" y="5685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1" name="Oval 280">
              <a:extLst>
                <a:ext uri="{FF2B5EF4-FFF2-40B4-BE49-F238E27FC236}">
                  <a16:creationId xmlns:a16="http://schemas.microsoft.com/office/drawing/2014/main" id="{C0C2052D-C865-4513-BAA7-8055113B32E7}"/>
                </a:ext>
              </a:extLst>
            </p:cNvPr>
            <p:cNvSpPr/>
            <p:nvPr/>
          </p:nvSpPr>
          <p:spPr>
            <a:xfrm flipV="1">
              <a:off x="5036983" y="88081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2" name="Oval 281">
              <a:extLst>
                <a:ext uri="{FF2B5EF4-FFF2-40B4-BE49-F238E27FC236}">
                  <a16:creationId xmlns:a16="http://schemas.microsoft.com/office/drawing/2014/main" id="{690B4E7A-99F4-41B3-B1BE-59E8567C6A88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6168345" y="114169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3" name="Oval 282">
              <a:extLst>
                <a:ext uri="{FF2B5EF4-FFF2-40B4-BE49-F238E27FC236}">
                  <a16:creationId xmlns:a16="http://schemas.microsoft.com/office/drawing/2014/main" id="{95FDD210-525B-48EC-906B-C3F69F141B21}"/>
                </a:ext>
              </a:extLst>
            </p:cNvPr>
            <p:cNvSpPr/>
            <p:nvPr/>
          </p:nvSpPr>
          <p:spPr>
            <a:xfrm flipV="1">
              <a:off x="6173566" y="2159704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4" name="Oval 283">
              <a:extLst>
                <a:ext uri="{FF2B5EF4-FFF2-40B4-BE49-F238E27FC236}">
                  <a16:creationId xmlns:a16="http://schemas.microsoft.com/office/drawing/2014/main" id="{895CABF3-8B8F-4FBC-BEE8-6A9BA3E88519}"/>
                </a:ext>
              </a:extLst>
            </p:cNvPr>
            <p:cNvSpPr/>
            <p:nvPr/>
          </p:nvSpPr>
          <p:spPr>
            <a:xfrm flipV="1">
              <a:off x="7625759" y="16101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5" name="Oval 284">
              <a:extLst>
                <a:ext uri="{FF2B5EF4-FFF2-40B4-BE49-F238E27FC236}">
                  <a16:creationId xmlns:a16="http://schemas.microsoft.com/office/drawing/2014/main" id="{8E6449F1-A401-4B6A-BDD7-1057646EC4DD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7675517" y="44317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6" name="Oval 285">
              <a:extLst>
                <a:ext uri="{FF2B5EF4-FFF2-40B4-BE49-F238E27FC236}">
                  <a16:creationId xmlns:a16="http://schemas.microsoft.com/office/drawing/2014/main" id="{0E0981AC-BBD9-4F6D-A68F-310B93EDE896}"/>
                </a:ext>
              </a:extLst>
            </p:cNvPr>
            <p:cNvSpPr/>
            <p:nvPr/>
          </p:nvSpPr>
          <p:spPr>
            <a:xfrm flipV="1">
              <a:off x="9130788" y="3127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7" name="Oval 286">
              <a:extLst>
                <a:ext uri="{FF2B5EF4-FFF2-40B4-BE49-F238E27FC236}">
                  <a16:creationId xmlns:a16="http://schemas.microsoft.com/office/drawing/2014/main" id="{9D5473AE-BCA3-4557-BB00-669001FA35CC}"/>
                </a:ext>
              </a:extLst>
            </p:cNvPr>
            <p:cNvSpPr/>
            <p:nvPr/>
          </p:nvSpPr>
          <p:spPr>
            <a:xfrm flipV="1">
              <a:off x="11717716" y="23883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8" name="Oval 287">
              <a:extLst>
                <a:ext uri="{FF2B5EF4-FFF2-40B4-BE49-F238E27FC236}">
                  <a16:creationId xmlns:a16="http://schemas.microsoft.com/office/drawing/2014/main" id="{6D9874BE-B9F5-4669-BA2C-341A0D97666D}"/>
                </a:ext>
              </a:extLst>
            </p:cNvPr>
            <p:cNvSpPr>
              <a:spLocks noChangeAspect="1"/>
            </p:cNvSpPr>
            <p:nvPr/>
          </p:nvSpPr>
          <p:spPr>
            <a:xfrm rot="682168" flipV="1">
              <a:off x="12146619" y="165860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9" name="Oval 288">
              <a:extLst>
                <a:ext uri="{FF2B5EF4-FFF2-40B4-BE49-F238E27FC236}">
                  <a16:creationId xmlns:a16="http://schemas.microsoft.com/office/drawing/2014/main" id="{BA54964D-2909-476C-9849-395D9D049D21}"/>
                </a:ext>
              </a:extLst>
            </p:cNvPr>
            <p:cNvSpPr/>
            <p:nvPr/>
          </p:nvSpPr>
          <p:spPr>
            <a:xfrm rot="738506" flipV="1">
              <a:off x="11757562" y="276149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0" name="Oval 289">
              <a:extLst>
                <a:ext uri="{FF2B5EF4-FFF2-40B4-BE49-F238E27FC236}">
                  <a16:creationId xmlns:a16="http://schemas.microsoft.com/office/drawing/2014/main" id="{C68D9E4D-FE8B-4D77-A257-33D4FB2D8F09}"/>
                </a:ext>
              </a:extLst>
            </p:cNvPr>
            <p:cNvSpPr/>
            <p:nvPr/>
          </p:nvSpPr>
          <p:spPr>
            <a:xfrm rot="20935587" flipV="1">
              <a:off x="10875952" y="1104151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1" name="Oval 290">
              <a:extLst>
                <a:ext uri="{FF2B5EF4-FFF2-40B4-BE49-F238E27FC236}">
                  <a16:creationId xmlns:a16="http://schemas.microsoft.com/office/drawing/2014/main" id="{AEC65FB0-9A51-4DB1-91E5-0133A28F2EB9}"/>
                </a:ext>
              </a:extLst>
            </p:cNvPr>
            <p:cNvSpPr/>
            <p:nvPr/>
          </p:nvSpPr>
          <p:spPr>
            <a:xfrm flipV="1">
              <a:off x="9194632" y="151567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2" name="Oval 291">
              <a:extLst>
                <a:ext uri="{FF2B5EF4-FFF2-40B4-BE49-F238E27FC236}">
                  <a16:creationId xmlns:a16="http://schemas.microsoft.com/office/drawing/2014/main" id="{9766767C-CC74-4D34-AB10-B27263775378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10274387" y="2531131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6" name="Oval 295">
              <a:extLst>
                <a:ext uri="{FF2B5EF4-FFF2-40B4-BE49-F238E27FC236}">
                  <a16:creationId xmlns:a16="http://schemas.microsoft.com/office/drawing/2014/main" id="{563B17F0-6BB9-49B4-9E20-7CE82FDAF847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3780028" y="130134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7" name="Oval 296">
              <a:extLst>
                <a:ext uri="{FF2B5EF4-FFF2-40B4-BE49-F238E27FC236}">
                  <a16:creationId xmlns:a16="http://schemas.microsoft.com/office/drawing/2014/main" id="{59509C90-3BA3-4A7C-97A4-779B9AC83AD6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4938273" y="211980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8" name="Oval 297">
              <a:extLst>
                <a:ext uri="{FF2B5EF4-FFF2-40B4-BE49-F238E27FC236}">
                  <a16:creationId xmlns:a16="http://schemas.microsoft.com/office/drawing/2014/main" id="{B5BA045B-97DA-43DF-957C-03C9585D8604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3888828" y="207814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9" name="Straight Connector 298">
              <a:extLst>
                <a:ext uri="{FF2B5EF4-FFF2-40B4-BE49-F238E27FC236}">
                  <a16:creationId xmlns:a16="http://schemas.microsoft.com/office/drawing/2014/main" id="{494C3BBD-EAFB-4DA4-AA47-88DA19156E65}"/>
                </a:ext>
              </a:extLst>
            </p:cNvPr>
            <p:cNvCxnSpPr>
              <a:cxnSpLocks/>
              <a:stCxn id="298" idx="2"/>
              <a:endCxn id="277" idx="7"/>
            </p:cNvCxnSpPr>
            <p:nvPr/>
          </p:nvCxnSpPr>
          <p:spPr>
            <a:xfrm flipH="1" flipV="1">
              <a:off x="2949180" y="1710820"/>
              <a:ext cx="939648" cy="44202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>
              <a:extLst>
                <a:ext uri="{FF2B5EF4-FFF2-40B4-BE49-F238E27FC236}">
                  <a16:creationId xmlns:a16="http://schemas.microsoft.com/office/drawing/2014/main" id="{81C90B44-2740-4526-AC75-0A3C2F85492F}"/>
                </a:ext>
              </a:extLst>
            </p:cNvPr>
            <p:cNvCxnSpPr>
              <a:cxnSpLocks/>
              <a:stCxn id="278" idx="4"/>
              <a:endCxn id="279" idx="1"/>
            </p:cNvCxnSpPr>
            <p:nvPr/>
          </p:nvCxnSpPr>
          <p:spPr>
            <a:xfrm flipV="1">
              <a:off x="1505277" y="811101"/>
              <a:ext cx="415359" cy="9026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1" name="Oval 300">
              <a:extLst>
                <a:ext uri="{FF2B5EF4-FFF2-40B4-BE49-F238E27FC236}">
                  <a16:creationId xmlns:a16="http://schemas.microsoft.com/office/drawing/2014/main" id="{F3883AF4-A78F-49BD-80DC-D2B1403DEC7B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435217" y="86366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2" name="Straight Connector 301">
              <a:extLst>
                <a:ext uri="{FF2B5EF4-FFF2-40B4-BE49-F238E27FC236}">
                  <a16:creationId xmlns:a16="http://schemas.microsoft.com/office/drawing/2014/main" id="{ACDAF458-E86B-45D7-A01E-7F12959A13FF}"/>
                </a:ext>
              </a:extLst>
            </p:cNvPr>
            <p:cNvCxnSpPr>
              <a:cxnSpLocks/>
              <a:stCxn id="301" idx="3"/>
            </p:cNvCxnSpPr>
            <p:nvPr/>
          </p:nvCxnSpPr>
          <p:spPr>
            <a:xfrm flipH="1" flipV="1">
              <a:off x="14396" y="20999"/>
              <a:ext cx="442699" cy="8645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Connector 302">
              <a:extLst>
                <a:ext uri="{FF2B5EF4-FFF2-40B4-BE49-F238E27FC236}">
                  <a16:creationId xmlns:a16="http://schemas.microsoft.com/office/drawing/2014/main" id="{4EC97B69-CB2D-46B8-B073-D68D0AB91A51}"/>
                </a:ext>
              </a:extLst>
            </p:cNvPr>
            <p:cNvCxnSpPr>
              <a:cxnSpLocks/>
              <a:stCxn id="301" idx="2"/>
            </p:cNvCxnSpPr>
            <p:nvPr/>
          </p:nvCxnSpPr>
          <p:spPr>
            <a:xfrm flipH="1" flipV="1">
              <a:off x="-27532" y="832189"/>
              <a:ext cx="462749" cy="1061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Connector 303">
              <a:extLst>
                <a:ext uri="{FF2B5EF4-FFF2-40B4-BE49-F238E27FC236}">
                  <a16:creationId xmlns:a16="http://schemas.microsoft.com/office/drawing/2014/main" id="{5D3D84CF-675F-4342-AFD4-8922CD4870E9}"/>
                </a:ext>
              </a:extLst>
            </p:cNvPr>
            <p:cNvCxnSpPr>
              <a:cxnSpLocks/>
              <a:stCxn id="301" idx="1"/>
            </p:cNvCxnSpPr>
            <p:nvPr/>
          </p:nvCxnSpPr>
          <p:spPr>
            <a:xfrm flipH="1">
              <a:off x="-27532" y="991183"/>
              <a:ext cx="484627" cy="496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Connector 304">
              <a:extLst>
                <a:ext uri="{FF2B5EF4-FFF2-40B4-BE49-F238E27FC236}">
                  <a16:creationId xmlns:a16="http://schemas.microsoft.com/office/drawing/2014/main" id="{EE705A4C-4701-4F5B-8096-E7991440A7E7}"/>
                </a:ext>
              </a:extLst>
            </p:cNvPr>
            <p:cNvCxnSpPr>
              <a:cxnSpLocks/>
              <a:endCxn id="278" idx="2"/>
            </p:cNvCxnSpPr>
            <p:nvPr/>
          </p:nvCxnSpPr>
          <p:spPr>
            <a:xfrm flipV="1">
              <a:off x="42498" y="1825802"/>
              <a:ext cx="1350735" cy="1774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6" name="Chord 305">
              <a:extLst>
                <a:ext uri="{FF2B5EF4-FFF2-40B4-BE49-F238E27FC236}">
                  <a16:creationId xmlns:a16="http://schemas.microsoft.com/office/drawing/2014/main" id="{29108169-D678-42F2-AD28-C845B0BB4C59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6507935" y="-75430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7" name="Chord 306">
              <a:extLst>
                <a:ext uri="{FF2B5EF4-FFF2-40B4-BE49-F238E27FC236}">
                  <a16:creationId xmlns:a16="http://schemas.microsoft.com/office/drawing/2014/main" id="{6A82A5C8-BC99-4CBF-BF94-8EFDDDDC185B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10256792" y="-104349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8" name="Straight Connector 307">
              <a:extLst>
                <a:ext uri="{FF2B5EF4-FFF2-40B4-BE49-F238E27FC236}">
                  <a16:creationId xmlns:a16="http://schemas.microsoft.com/office/drawing/2014/main" id="{6E30D4DF-1E68-44E9-ACB1-DE07F1D8DDE7}"/>
                </a:ext>
              </a:extLst>
            </p:cNvPr>
            <p:cNvCxnSpPr>
              <a:cxnSpLocks/>
              <a:stCxn id="306" idx="1"/>
              <a:endCxn id="285" idx="3"/>
            </p:cNvCxnSpPr>
            <p:nvPr/>
          </p:nvCxnSpPr>
          <p:spPr>
            <a:xfrm>
              <a:off x="6657218" y="-4759"/>
              <a:ext cx="1040177" cy="46981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>
              <a:extLst>
                <a:ext uri="{FF2B5EF4-FFF2-40B4-BE49-F238E27FC236}">
                  <a16:creationId xmlns:a16="http://schemas.microsoft.com/office/drawing/2014/main" id="{535F8CA1-FB2A-4A91-8473-EE6DA84FD6C3}"/>
                </a:ext>
              </a:extLst>
            </p:cNvPr>
            <p:cNvCxnSpPr>
              <a:cxnSpLocks/>
              <a:endCxn id="383" idx="1"/>
            </p:cNvCxnSpPr>
            <p:nvPr/>
          </p:nvCxnSpPr>
          <p:spPr>
            <a:xfrm flipH="1">
              <a:off x="11505573" y="5340915"/>
              <a:ext cx="674373" cy="39668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Straight Connector 313">
              <a:extLst>
                <a:ext uri="{FF2B5EF4-FFF2-40B4-BE49-F238E27FC236}">
                  <a16:creationId xmlns:a16="http://schemas.microsoft.com/office/drawing/2014/main" id="{D745B344-A508-4035-87C9-150D0B702432}"/>
                </a:ext>
              </a:extLst>
            </p:cNvPr>
            <p:cNvCxnSpPr>
              <a:cxnSpLocks/>
              <a:endCxn id="399" idx="2"/>
            </p:cNvCxnSpPr>
            <p:nvPr/>
          </p:nvCxnSpPr>
          <p:spPr>
            <a:xfrm flipH="1">
              <a:off x="11638867" y="4355007"/>
              <a:ext cx="670058" cy="2704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Straight Connector 314">
              <a:extLst>
                <a:ext uri="{FF2B5EF4-FFF2-40B4-BE49-F238E27FC236}">
                  <a16:creationId xmlns:a16="http://schemas.microsoft.com/office/drawing/2014/main" id="{278B42E0-776D-4A9B-946C-C3CB9193621A}"/>
                </a:ext>
              </a:extLst>
            </p:cNvPr>
            <p:cNvCxnSpPr>
              <a:cxnSpLocks/>
              <a:stCxn id="383" idx="0"/>
              <a:endCxn id="399" idx="4"/>
            </p:cNvCxnSpPr>
            <p:nvPr/>
          </p:nvCxnSpPr>
          <p:spPr>
            <a:xfrm flipV="1">
              <a:off x="11422079" y="4700191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Straight Connector 316">
              <a:extLst>
                <a:ext uri="{FF2B5EF4-FFF2-40B4-BE49-F238E27FC236}">
                  <a16:creationId xmlns:a16="http://schemas.microsoft.com/office/drawing/2014/main" id="{C85FB381-2982-49DF-ADBF-479D0467A587}"/>
                </a:ext>
              </a:extLst>
            </p:cNvPr>
            <p:cNvCxnSpPr>
              <a:cxnSpLocks/>
              <a:stCxn id="566" idx="2"/>
              <a:endCxn id="385" idx="1"/>
            </p:cNvCxnSpPr>
            <p:nvPr/>
          </p:nvCxnSpPr>
          <p:spPr>
            <a:xfrm>
              <a:off x="10451194" y="3503136"/>
              <a:ext cx="31607" cy="6934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Connector 317">
              <a:extLst>
                <a:ext uri="{FF2B5EF4-FFF2-40B4-BE49-F238E27FC236}">
                  <a16:creationId xmlns:a16="http://schemas.microsoft.com/office/drawing/2014/main" id="{61D79B91-42FB-4F9E-9F33-7ADBA54BB02C}"/>
                </a:ext>
              </a:extLst>
            </p:cNvPr>
            <p:cNvCxnSpPr>
              <a:cxnSpLocks/>
              <a:stCxn id="383" idx="7"/>
              <a:endCxn id="385" idx="3"/>
            </p:cNvCxnSpPr>
            <p:nvPr/>
          </p:nvCxnSpPr>
          <p:spPr>
            <a:xfrm flipH="1" flipV="1">
              <a:off x="10482801" y="4355007"/>
              <a:ext cx="855784" cy="1382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Connector 319">
              <a:extLst>
                <a:ext uri="{FF2B5EF4-FFF2-40B4-BE49-F238E27FC236}">
                  <a16:creationId xmlns:a16="http://schemas.microsoft.com/office/drawing/2014/main" id="{7D8D73CA-9F59-403D-BAD7-08811345A223}"/>
                </a:ext>
              </a:extLst>
            </p:cNvPr>
            <p:cNvCxnSpPr>
              <a:cxnSpLocks/>
              <a:endCxn id="399" idx="3"/>
            </p:cNvCxnSpPr>
            <p:nvPr/>
          </p:nvCxnSpPr>
          <p:spPr>
            <a:xfrm flipH="1" flipV="1">
              <a:off x="11616989" y="4678313"/>
              <a:ext cx="692282" cy="4095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Connector 321">
              <a:extLst>
                <a:ext uri="{FF2B5EF4-FFF2-40B4-BE49-F238E27FC236}">
                  <a16:creationId xmlns:a16="http://schemas.microsoft.com/office/drawing/2014/main" id="{70F57B47-5446-41C8-82FE-6E135C7FB1F5}"/>
                </a:ext>
              </a:extLst>
            </p:cNvPr>
            <p:cNvCxnSpPr>
              <a:cxnSpLocks/>
              <a:stCxn id="399" idx="6"/>
              <a:endCxn id="385" idx="2"/>
            </p:cNvCxnSpPr>
            <p:nvPr/>
          </p:nvCxnSpPr>
          <p:spPr>
            <a:xfrm flipH="1" flipV="1">
              <a:off x="10515618" y="4275780"/>
              <a:ext cx="973856" cy="3497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Connector 322">
              <a:extLst>
                <a:ext uri="{FF2B5EF4-FFF2-40B4-BE49-F238E27FC236}">
                  <a16:creationId xmlns:a16="http://schemas.microsoft.com/office/drawing/2014/main" id="{65030092-0D50-4E29-BE59-400C4CF4ACA6}"/>
                </a:ext>
              </a:extLst>
            </p:cNvPr>
            <p:cNvCxnSpPr>
              <a:cxnSpLocks/>
              <a:stCxn id="384" idx="0"/>
              <a:endCxn id="385" idx="4"/>
            </p:cNvCxnSpPr>
            <p:nvPr/>
          </p:nvCxnSpPr>
          <p:spPr>
            <a:xfrm flipV="1">
              <a:off x="10334099" y="4387824"/>
              <a:ext cx="69475" cy="11410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Connector 323">
              <a:extLst>
                <a:ext uri="{FF2B5EF4-FFF2-40B4-BE49-F238E27FC236}">
                  <a16:creationId xmlns:a16="http://schemas.microsoft.com/office/drawing/2014/main" id="{010BEE63-2D5D-4E1C-A1B1-5C829360927B}"/>
                </a:ext>
              </a:extLst>
            </p:cNvPr>
            <p:cNvCxnSpPr>
              <a:cxnSpLocks/>
              <a:stCxn id="387" idx="1"/>
              <a:endCxn id="385" idx="5"/>
            </p:cNvCxnSpPr>
            <p:nvPr/>
          </p:nvCxnSpPr>
          <p:spPr>
            <a:xfrm flipV="1">
              <a:off x="8879746" y="4355007"/>
              <a:ext cx="1444602" cy="13037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Straight Connector 324">
              <a:extLst>
                <a:ext uri="{FF2B5EF4-FFF2-40B4-BE49-F238E27FC236}">
                  <a16:creationId xmlns:a16="http://schemas.microsoft.com/office/drawing/2014/main" id="{057DC970-A735-4D0A-A73D-40844A044779}"/>
                </a:ext>
              </a:extLst>
            </p:cNvPr>
            <p:cNvCxnSpPr>
              <a:cxnSpLocks/>
              <a:stCxn id="387" idx="0"/>
              <a:endCxn id="386" idx="4"/>
            </p:cNvCxnSpPr>
            <p:nvPr/>
          </p:nvCxnSpPr>
          <p:spPr>
            <a:xfrm flipV="1">
              <a:off x="8826927" y="4619304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Connector 325">
              <a:extLst>
                <a:ext uri="{FF2B5EF4-FFF2-40B4-BE49-F238E27FC236}">
                  <a16:creationId xmlns:a16="http://schemas.microsoft.com/office/drawing/2014/main" id="{F9D8B0CF-68C2-484C-8CA4-46246C56B7FD}"/>
                </a:ext>
              </a:extLst>
            </p:cNvPr>
            <p:cNvCxnSpPr>
              <a:cxnSpLocks/>
              <a:stCxn id="386" idx="2"/>
              <a:endCxn id="385" idx="6"/>
            </p:cNvCxnSpPr>
            <p:nvPr/>
          </p:nvCxnSpPr>
          <p:spPr>
            <a:xfrm flipV="1">
              <a:off x="8951381" y="4275780"/>
              <a:ext cx="1340149" cy="2314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Straight Connector 326">
              <a:extLst>
                <a:ext uri="{FF2B5EF4-FFF2-40B4-BE49-F238E27FC236}">
                  <a16:creationId xmlns:a16="http://schemas.microsoft.com/office/drawing/2014/main" id="{B3FCFECC-2433-4DD3-B3D4-A5E2DD066385}"/>
                </a:ext>
              </a:extLst>
            </p:cNvPr>
            <p:cNvCxnSpPr>
              <a:cxnSpLocks/>
              <a:stCxn id="386" idx="7"/>
              <a:endCxn id="394" idx="2"/>
            </p:cNvCxnSpPr>
            <p:nvPr/>
          </p:nvCxnSpPr>
          <p:spPr>
            <a:xfrm flipH="1" flipV="1">
              <a:off x="6683226" y="3221226"/>
              <a:ext cx="2076884" cy="12068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Straight Connector 327">
              <a:extLst>
                <a:ext uri="{FF2B5EF4-FFF2-40B4-BE49-F238E27FC236}">
                  <a16:creationId xmlns:a16="http://schemas.microsoft.com/office/drawing/2014/main" id="{AAF48FE0-4BE1-492E-9982-8512802672D9}"/>
                </a:ext>
              </a:extLst>
            </p:cNvPr>
            <p:cNvCxnSpPr>
              <a:cxnSpLocks/>
              <a:stCxn id="386" idx="6"/>
              <a:endCxn id="393" idx="2"/>
            </p:cNvCxnSpPr>
            <p:nvPr/>
          </p:nvCxnSpPr>
          <p:spPr>
            <a:xfrm flipH="1">
              <a:off x="7382508" y="4507260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Connector 328">
              <a:extLst>
                <a:ext uri="{FF2B5EF4-FFF2-40B4-BE49-F238E27FC236}">
                  <a16:creationId xmlns:a16="http://schemas.microsoft.com/office/drawing/2014/main" id="{3F447B82-BA89-42CF-BA19-17606A0270F1}"/>
                </a:ext>
              </a:extLst>
            </p:cNvPr>
            <p:cNvCxnSpPr>
              <a:cxnSpLocks/>
              <a:stCxn id="393" idx="7"/>
              <a:endCxn id="394" idx="3"/>
            </p:cNvCxnSpPr>
            <p:nvPr/>
          </p:nvCxnSpPr>
          <p:spPr>
            <a:xfrm flipH="1" flipV="1">
              <a:off x="6661348" y="3274044"/>
              <a:ext cx="529889" cy="1248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Straight Connector 339">
              <a:extLst>
                <a:ext uri="{FF2B5EF4-FFF2-40B4-BE49-F238E27FC236}">
                  <a16:creationId xmlns:a16="http://schemas.microsoft.com/office/drawing/2014/main" id="{0BCECB7C-5F9C-48F1-A7E4-83A566681E2E}"/>
                </a:ext>
              </a:extLst>
            </p:cNvPr>
            <p:cNvCxnSpPr>
              <a:cxnSpLocks/>
              <a:stCxn id="567" idx="1"/>
              <a:endCxn id="385" idx="0"/>
            </p:cNvCxnSpPr>
            <p:nvPr/>
          </p:nvCxnSpPr>
          <p:spPr>
            <a:xfrm>
              <a:off x="9564537" y="3108409"/>
              <a:ext cx="839037" cy="10553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Straight Connector 341">
              <a:extLst>
                <a:ext uri="{FF2B5EF4-FFF2-40B4-BE49-F238E27FC236}">
                  <a16:creationId xmlns:a16="http://schemas.microsoft.com/office/drawing/2014/main" id="{A42ABD9D-465B-47AD-BAC5-7B62782D6FA8}"/>
                </a:ext>
              </a:extLst>
            </p:cNvPr>
            <p:cNvCxnSpPr>
              <a:cxnSpLocks/>
              <a:endCxn id="383" idx="3"/>
            </p:cNvCxnSpPr>
            <p:nvPr/>
          </p:nvCxnSpPr>
          <p:spPr>
            <a:xfrm flipH="1" flipV="1">
              <a:off x="11505573" y="5904589"/>
              <a:ext cx="674373" cy="3280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Connector 342">
              <a:extLst>
                <a:ext uri="{FF2B5EF4-FFF2-40B4-BE49-F238E27FC236}">
                  <a16:creationId xmlns:a16="http://schemas.microsoft.com/office/drawing/2014/main" id="{A9DFCADB-5B0F-4DE0-B2B3-C06E45F50902}"/>
                </a:ext>
              </a:extLst>
            </p:cNvPr>
            <p:cNvCxnSpPr>
              <a:cxnSpLocks/>
              <a:stCxn id="384" idx="2"/>
              <a:endCxn id="383" idx="6"/>
            </p:cNvCxnSpPr>
            <p:nvPr/>
          </p:nvCxnSpPr>
          <p:spPr>
            <a:xfrm>
              <a:off x="10408795" y="5603601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Connector 343">
              <a:extLst>
                <a:ext uri="{FF2B5EF4-FFF2-40B4-BE49-F238E27FC236}">
                  <a16:creationId xmlns:a16="http://schemas.microsoft.com/office/drawing/2014/main" id="{BC45CE2F-0DDB-4F3A-850B-123BBEB23D5F}"/>
                </a:ext>
              </a:extLst>
            </p:cNvPr>
            <p:cNvCxnSpPr>
              <a:cxnSpLocks/>
              <a:stCxn id="408" idx="0"/>
              <a:endCxn id="383" idx="5"/>
            </p:cNvCxnSpPr>
            <p:nvPr/>
          </p:nvCxnSpPr>
          <p:spPr>
            <a:xfrm flipV="1">
              <a:off x="10069009" y="5904589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Connector 344">
              <a:extLst>
                <a:ext uri="{FF2B5EF4-FFF2-40B4-BE49-F238E27FC236}">
                  <a16:creationId xmlns:a16="http://schemas.microsoft.com/office/drawing/2014/main" id="{315FF724-ECDE-47CB-8DBA-FF82141C27EC}"/>
                </a:ext>
              </a:extLst>
            </p:cNvPr>
            <p:cNvCxnSpPr>
              <a:cxnSpLocks/>
              <a:endCxn id="383" idx="4"/>
            </p:cNvCxnSpPr>
            <p:nvPr/>
          </p:nvCxnSpPr>
          <p:spPr>
            <a:xfrm flipH="1" flipV="1">
              <a:off x="11422079" y="5939173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Connector 345">
              <a:extLst>
                <a:ext uri="{FF2B5EF4-FFF2-40B4-BE49-F238E27FC236}">
                  <a16:creationId xmlns:a16="http://schemas.microsoft.com/office/drawing/2014/main" id="{072E9F04-3A76-438E-AE5E-517519016F6F}"/>
                </a:ext>
              </a:extLst>
            </p:cNvPr>
            <p:cNvCxnSpPr>
              <a:cxnSpLocks/>
              <a:stCxn id="408" idx="2"/>
              <a:endCxn id="384" idx="4"/>
            </p:cNvCxnSpPr>
            <p:nvPr/>
          </p:nvCxnSpPr>
          <p:spPr>
            <a:xfrm flipV="1">
              <a:off x="9994466" y="5678297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Connector 346">
              <a:extLst>
                <a:ext uri="{FF2B5EF4-FFF2-40B4-BE49-F238E27FC236}">
                  <a16:creationId xmlns:a16="http://schemas.microsoft.com/office/drawing/2014/main" id="{B7A1564C-D2BD-4127-9843-1E1CED6072BE}"/>
                </a:ext>
              </a:extLst>
            </p:cNvPr>
            <p:cNvCxnSpPr>
              <a:cxnSpLocks/>
              <a:stCxn id="387" idx="2"/>
              <a:endCxn id="384" idx="6"/>
            </p:cNvCxnSpPr>
            <p:nvPr/>
          </p:nvCxnSpPr>
          <p:spPr>
            <a:xfrm flipV="1">
              <a:off x="8901623" y="5603601"/>
              <a:ext cx="1357780" cy="1079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Connector 347">
              <a:extLst>
                <a:ext uri="{FF2B5EF4-FFF2-40B4-BE49-F238E27FC236}">
                  <a16:creationId xmlns:a16="http://schemas.microsoft.com/office/drawing/2014/main" id="{31A30EAD-F9F5-4ABB-8B14-81AA8F735631}"/>
                </a:ext>
              </a:extLst>
            </p:cNvPr>
            <p:cNvCxnSpPr>
              <a:cxnSpLocks/>
              <a:stCxn id="387" idx="4"/>
            </p:cNvCxnSpPr>
            <p:nvPr/>
          </p:nvCxnSpPr>
          <p:spPr>
            <a:xfrm flipH="1">
              <a:off x="8785593" y="5786266"/>
              <a:ext cx="41334" cy="10424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Straight Connector 348">
              <a:extLst>
                <a:ext uri="{FF2B5EF4-FFF2-40B4-BE49-F238E27FC236}">
                  <a16:creationId xmlns:a16="http://schemas.microsoft.com/office/drawing/2014/main" id="{ADBC893D-612C-4580-8A04-A2D98E24B3B5}"/>
                </a:ext>
              </a:extLst>
            </p:cNvPr>
            <p:cNvCxnSpPr>
              <a:cxnSpLocks/>
              <a:stCxn id="388" idx="3"/>
            </p:cNvCxnSpPr>
            <p:nvPr/>
          </p:nvCxnSpPr>
          <p:spPr>
            <a:xfrm>
              <a:off x="7413535" y="5883908"/>
              <a:ext cx="565475" cy="9587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Straight Connector 349">
              <a:extLst>
                <a:ext uri="{FF2B5EF4-FFF2-40B4-BE49-F238E27FC236}">
                  <a16:creationId xmlns:a16="http://schemas.microsoft.com/office/drawing/2014/main" id="{C35B929F-CB34-4720-95E0-F835520A64E8}"/>
                </a:ext>
              </a:extLst>
            </p:cNvPr>
            <p:cNvCxnSpPr>
              <a:cxnSpLocks/>
              <a:stCxn id="388" idx="2"/>
              <a:endCxn id="387" idx="6"/>
            </p:cNvCxnSpPr>
            <p:nvPr/>
          </p:nvCxnSpPr>
          <p:spPr>
            <a:xfrm flipV="1">
              <a:off x="7446352" y="571157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Straight Connector 350">
              <a:extLst>
                <a:ext uri="{FF2B5EF4-FFF2-40B4-BE49-F238E27FC236}">
                  <a16:creationId xmlns:a16="http://schemas.microsoft.com/office/drawing/2014/main" id="{675BF93E-898B-41C0-8222-E2B9291C683E}"/>
                </a:ext>
              </a:extLst>
            </p:cNvPr>
            <p:cNvCxnSpPr>
              <a:cxnSpLocks/>
              <a:stCxn id="393" idx="4"/>
              <a:endCxn id="388" idx="0"/>
            </p:cNvCxnSpPr>
            <p:nvPr/>
          </p:nvCxnSpPr>
          <p:spPr>
            <a:xfrm>
              <a:off x="7270464" y="471376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Straight Connector 351">
              <a:extLst>
                <a:ext uri="{FF2B5EF4-FFF2-40B4-BE49-F238E27FC236}">
                  <a16:creationId xmlns:a16="http://schemas.microsoft.com/office/drawing/2014/main" id="{138A3D32-668D-47ED-B039-F5D323BC907A}"/>
                </a:ext>
              </a:extLst>
            </p:cNvPr>
            <p:cNvCxnSpPr>
              <a:cxnSpLocks/>
              <a:stCxn id="392" idx="3"/>
              <a:endCxn id="388" idx="7"/>
            </p:cNvCxnSpPr>
            <p:nvPr/>
          </p:nvCxnSpPr>
          <p:spPr>
            <a:xfrm>
              <a:off x="5682113" y="5075781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Connector 352">
              <a:extLst>
                <a:ext uri="{FF2B5EF4-FFF2-40B4-BE49-F238E27FC236}">
                  <a16:creationId xmlns:a16="http://schemas.microsoft.com/office/drawing/2014/main" id="{F6EEC507-0337-4D52-A149-AC3121803A5E}"/>
                </a:ext>
              </a:extLst>
            </p:cNvPr>
            <p:cNvCxnSpPr>
              <a:cxnSpLocks/>
              <a:stCxn id="392" idx="2"/>
              <a:endCxn id="393" idx="6"/>
            </p:cNvCxnSpPr>
            <p:nvPr/>
          </p:nvCxnSpPr>
          <p:spPr>
            <a:xfrm flipV="1">
              <a:off x="5699103" y="4601720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Connector 353">
              <a:extLst>
                <a:ext uri="{FF2B5EF4-FFF2-40B4-BE49-F238E27FC236}">
                  <a16:creationId xmlns:a16="http://schemas.microsoft.com/office/drawing/2014/main" id="{3B14444C-F8A2-4D69-85B4-D7945F76E80A}"/>
                </a:ext>
              </a:extLst>
            </p:cNvPr>
            <p:cNvCxnSpPr>
              <a:cxnSpLocks/>
              <a:stCxn id="392" idx="1"/>
              <a:endCxn id="394" idx="4"/>
            </p:cNvCxnSpPr>
            <p:nvPr/>
          </p:nvCxnSpPr>
          <p:spPr>
            <a:xfrm flipV="1">
              <a:off x="5651680" y="3295922"/>
              <a:ext cx="956850" cy="16243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Connector 354">
              <a:extLst>
                <a:ext uri="{FF2B5EF4-FFF2-40B4-BE49-F238E27FC236}">
                  <a16:creationId xmlns:a16="http://schemas.microsoft.com/office/drawing/2014/main" id="{A24E1741-DA2C-4FEB-A835-6D811698BA7B}"/>
                </a:ext>
              </a:extLst>
            </p:cNvPr>
            <p:cNvCxnSpPr>
              <a:cxnSpLocks/>
              <a:stCxn id="390" idx="1"/>
              <a:endCxn id="394" idx="5"/>
            </p:cNvCxnSpPr>
            <p:nvPr/>
          </p:nvCxnSpPr>
          <p:spPr>
            <a:xfrm flipV="1">
              <a:off x="4477836" y="3274044"/>
              <a:ext cx="2077876" cy="1772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Straight Connector 355">
              <a:extLst>
                <a:ext uri="{FF2B5EF4-FFF2-40B4-BE49-F238E27FC236}">
                  <a16:creationId xmlns:a16="http://schemas.microsoft.com/office/drawing/2014/main" id="{8FC97A3B-281E-4D29-B3F7-B26D29EBA782}"/>
                </a:ext>
              </a:extLst>
            </p:cNvPr>
            <p:cNvCxnSpPr>
              <a:cxnSpLocks/>
              <a:stCxn id="390" idx="0"/>
              <a:endCxn id="391" idx="4"/>
            </p:cNvCxnSpPr>
            <p:nvPr/>
          </p:nvCxnSpPr>
          <p:spPr>
            <a:xfrm flipV="1">
              <a:off x="4430367" y="4043431"/>
              <a:ext cx="58508" cy="971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Straight Connector 356">
              <a:extLst>
                <a:ext uri="{FF2B5EF4-FFF2-40B4-BE49-F238E27FC236}">
                  <a16:creationId xmlns:a16="http://schemas.microsoft.com/office/drawing/2014/main" id="{854FF3A0-EF86-4EAF-B1A0-6DECE614DAF7}"/>
                </a:ext>
              </a:extLst>
            </p:cNvPr>
            <p:cNvCxnSpPr>
              <a:cxnSpLocks/>
              <a:stCxn id="396" idx="0"/>
              <a:endCxn id="395" idx="4"/>
            </p:cNvCxnSpPr>
            <p:nvPr/>
          </p:nvCxnSpPr>
          <p:spPr>
            <a:xfrm flipV="1">
              <a:off x="2274960" y="3873481"/>
              <a:ext cx="236156" cy="11539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8" name="Straight Connector 357">
              <a:extLst>
                <a:ext uri="{FF2B5EF4-FFF2-40B4-BE49-F238E27FC236}">
                  <a16:creationId xmlns:a16="http://schemas.microsoft.com/office/drawing/2014/main" id="{F457C126-B9E9-4644-9BDC-0C0D11F28265}"/>
                </a:ext>
              </a:extLst>
            </p:cNvPr>
            <p:cNvCxnSpPr>
              <a:cxnSpLocks/>
              <a:stCxn id="439" idx="7"/>
              <a:endCxn id="395" idx="5"/>
            </p:cNvCxnSpPr>
            <p:nvPr/>
          </p:nvCxnSpPr>
          <p:spPr>
            <a:xfrm flipV="1">
              <a:off x="1153506" y="3840664"/>
              <a:ext cx="1278383" cy="71666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9" name="Straight Connector 358">
              <a:extLst>
                <a:ext uri="{FF2B5EF4-FFF2-40B4-BE49-F238E27FC236}">
                  <a16:creationId xmlns:a16="http://schemas.microsoft.com/office/drawing/2014/main" id="{36567BCB-36FF-4E11-B2D2-C759CF5B3FED}"/>
                </a:ext>
              </a:extLst>
            </p:cNvPr>
            <p:cNvCxnSpPr>
              <a:cxnSpLocks/>
              <a:endCxn id="396" idx="6"/>
            </p:cNvCxnSpPr>
            <p:nvPr/>
          </p:nvCxnSpPr>
          <p:spPr>
            <a:xfrm flipV="1">
              <a:off x="1109306" y="5139476"/>
              <a:ext cx="1053610" cy="4204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0" name="Straight Connector 359">
              <a:extLst>
                <a:ext uri="{FF2B5EF4-FFF2-40B4-BE49-F238E27FC236}">
                  <a16:creationId xmlns:a16="http://schemas.microsoft.com/office/drawing/2014/main" id="{E6914467-DB30-4F6F-8A4C-DA63B0349B86}"/>
                </a:ext>
              </a:extLst>
            </p:cNvPr>
            <p:cNvCxnSpPr>
              <a:cxnSpLocks/>
              <a:stCxn id="438" idx="5"/>
              <a:endCxn id="397" idx="6"/>
            </p:cNvCxnSpPr>
            <p:nvPr/>
          </p:nvCxnSpPr>
          <p:spPr>
            <a:xfrm>
              <a:off x="1094332" y="5702233"/>
              <a:ext cx="1771424" cy="4775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1" name="Straight Connector 360">
              <a:extLst>
                <a:ext uri="{FF2B5EF4-FFF2-40B4-BE49-F238E27FC236}">
                  <a16:creationId xmlns:a16="http://schemas.microsoft.com/office/drawing/2014/main" id="{775D3032-228A-4AD2-AE93-FA5C4E8F98A2}"/>
                </a:ext>
              </a:extLst>
            </p:cNvPr>
            <p:cNvCxnSpPr>
              <a:cxnSpLocks/>
              <a:endCxn id="397" idx="4"/>
            </p:cNvCxnSpPr>
            <p:nvPr/>
          </p:nvCxnSpPr>
          <p:spPr>
            <a:xfrm flipV="1">
              <a:off x="2739040" y="6254482"/>
              <a:ext cx="201412" cy="5439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2" name="Straight Connector 361">
              <a:extLst>
                <a:ext uri="{FF2B5EF4-FFF2-40B4-BE49-F238E27FC236}">
                  <a16:creationId xmlns:a16="http://schemas.microsoft.com/office/drawing/2014/main" id="{05B22E8A-33A9-44A2-9D2F-F8266ECE12B4}"/>
                </a:ext>
              </a:extLst>
            </p:cNvPr>
            <p:cNvCxnSpPr>
              <a:cxnSpLocks/>
              <a:stCxn id="397" idx="3"/>
            </p:cNvCxnSpPr>
            <p:nvPr/>
          </p:nvCxnSpPr>
          <p:spPr>
            <a:xfrm>
              <a:off x="2993271" y="6232605"/>
              <a:ext cx="836426" cy="5658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3" name="Straight Connector 362">
              <a:extLst>
                <a:ext uri="{FF2B5EF4-FFF2-40B4-BE49-F238E27FC236}">
                  <a16:creationId xmlns:a16="http://schemas.microsoft.com/office/drawing/2014/main" id="{1E5FD5BE-5282-4D7F-87C2-BBAFCB05E3EE}"/>
                </a:ext>
              </a:extLst>
            </p:cNvPr>
            <p:cNvCxnSpPr>
              <a:cxnSpLocks/>
              <a:stCxn id="397" idx="3"/>
              <a:endCxn id="389" idx="6"/>
            </p:cNvCxnSpPr>
            <p:nvPr/>
          </p:nvCxnSpPr>
          <p:spPr>
            <a:xfrm flipV="1">
              <a:off x="2993270" y="6187800"/>
              <a:ext cx="1496920" cy="448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4" name="Straight Connector 363">
              <a:extLst>
                <a:ext uri="{FF2B5EF4-FFF2-40B4-BE49-F238E27FC236}">
                  <a16:creationId xmlns:a16="http://schemas.microsoft.com/office/drawing/2014/main" id="{AB677181-A885-443C-8BB9-35444E6EF8EC}"/>
                </a:ext>
              </a:extLst>
            </p:cNvPr>
            <p:cNvCxnSpPr>
              <a:cxnSpLocks/>
              <a:stCxn id="397" idx="1"/>
              <a:endCxn id="390" idx="5"/>
            </p:cNvCxnSpPr>
            <p:nvPr/>
          </p:nvCxnSpPr>
          <p:spPr>
            <a:xfrm flipV="1">
              <a:off x="2993270" y="5129624"/>
              <a:ext cx="1360178" cy="9973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" name="Straight Connector 364">
              <a:extLst>
                <a:ext uri="{FF2B5EF4-FFF2-40B4-BE49-F238E27FC236}">
                  <a16:creationId xmlns:a16="http://schemas.microsoft.com/office/drawing/2014/main" id="{ACD8AF65-85A7-4CF8-A1B9-CB8FB05A486D}"/>
                </a:ext>
              </a:extLst>
            </p:cNvPr>
            <p:cNvCxnSpPr>
              <a:cxnSpLocks/>
              <a:stCxn id="396" idx="2"/>
              <a:endCxn id="390" idx="6"/>
            </p:cNvCxnSpPr>
            <p:nvPr/>
          </p:nvCxnSpPr>
          <p:spPr>
            <a:xfrm flipV="1">
              <a:off x="2387004" y="5073530"/>
              <a:ext cx="1955408" cy="659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6" name="Straight Connector 365">
              <a:extLst>
                <a:ext uri="{FF2B5EF4-FFF2-40B4-BE49-F238E27FC236}">
                  <a16:creationId xmlns:a16="http://schemas.microsoft.com/office/drawing/2014/main" id="{1D1B3C32-80BB-4CA6-9944-E0918C3B734A}"/>
                </a:ext>
              </a:extLst>
            </p:cNvPr>
            <p:cNvCxnSpPr>
              <a:cxnSpLocks/>
              <a:stCxn id="395" idx="3"/>
              <a:endCxn id="390" idx="7"/>
            </p:cNvCxnSpPr>
            <p:nvPr/>
          </p:nvCxnSpPr>
          <p:spPr>
            <a:xfrm>
              <a:off x="2590343" y="3840664"/>
              <a:ext cx="1783930" cy="11853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7" name="Straight Connector 366">
              <a:extLst>
                <a:ext uri="{FF2B5EF4-FFF2-40B4-BE49-F238E27FC236}">
                  <a16:creationId xmlns:a16="http://schemas.microsoft.com/office/drawing/2014/main" id="{5882E4BB-DB6C-4A76-9695-AD69816AD3A2}"/>
                </a:ext>
              </a:extLst>
            </p:cNvPr>
            <p:cNvCxnSpPr>
              <a:cxnSpLocks/>
              <a:stCxn id="395" idx="2"/>
              <a:endCxn id="391" idx="6"/>
            </p:cNvCxnSpPr>
            <p:nvPr/>
          </p:nvCxnSpPr>
          <p:spPr>
            <a:xfrm>
              <a:off x="2623160" y="3761437"/>
              <a:ext cx="1780131" cy="14864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8" name="Straight Connector 367">
              <a:extLst>
                <a:ext uri="{FF2B5EF4-FFF2-40B4-BE49-F238E27FC236}">
                  <a16:creationId xmlns:a16="http://schemas.microsoft.com/office/drawing/2014/main" id="{D4902587-194F-43AA-8125-9F1EB46E9E6B}"/>
                </a:ext>
              </a:extLst>
            </p:cNvPr>
            <p:cNvCxnSpPr>
              <a:cxnSpLocks/>
              <a:stCxn id="391" idx="1"/>
              <a:endCxn id="394" idx="6"/>
            </p:cNvCxnSpPr>
            <p:nvPr/>
          </p:nvCxnSpPr>
          <p:spPr>
            <a:xfrm flipV="1">
              <a:off x="4607055" y="3221226"/>
              <a:ext cx="1926779" cy="6522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9" name="Straight Connector 368">
              <a:extLst>
                <a:ext uri="{FF2B5EF4-FFF2-40B4-BE49-F238E27FC236}">
                  <a16:creationId xmlns:a16="http://schemas.microsoft.com/office/drawing/2014/main" id="{358B3EB9-CAD2-49B2-9095-3C8EEE7926F2}"/>
                </a:ext>
              </a:extLst>
            </p:cNvPr>
            <p:cNvCxnSpPr>
              <a:cxnSpLocks/>
              <a:stCxn id="390" idx="2"/>
              <a:endCxn id="392" idx="6"/>
            </p:cNvCxnSpPr>
            <p:nvPr/>
          </p:nvCxnSpPr>
          <p:spPr>
            <a:xfrm flipV="1">
              <a:off x="4488872" y="5034766"/>
              <a:ext cx="990314" cy="682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0" name="Straight Connector 369">
              <a:extLst>
                <a:ext uri="{FF2B5EF4-FFF2-40B4-BE49-F238E27FC236}">
                  <a16:creationId xmlns:a16="http://schemas.microsoft.com/office/drawing/2014/main" id="{627154F2-DCE7-48B9-B153-91972B553DF1}"/>
                </a:ext>
              </a:extLst>
            </p:cNvPr>
            <p:cNvCxnSpPr>
              <a:cxnSpLocks/>
              <a:stCxn id="389" idx="1"/>
              <a:endCxn id="392" idx="5"/>
            </p:cNvCxnSpPr>
            <p:nvPr/>
          </p:nvCxnSpPr>
          <p:spPr>
            <a:xfrm flipV="1">
              <a:off x="4681461" y="5106214"/>
              <a:ext cx="845148" cy="10023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1" name="Straight Connector 370">
              <a:extLst>
                <a:ext uri="{FF2B5EF4-FFF2-40B4-BE49-F238E27FC236}">
                  <a16:creationId xmlns:a16="http://schemas.microsoft.com/office/drawing/2014/main" id="{1EB2DE54-DB1E-4193-8107-8A74DD9650F6}"/>
                </a:ext>
              </a:extLst>
            </p:cNvPr>
            <p:cNvCxnSpPr>
              <a:cxnSpLocks/>
              <a:stCxn id="389" idx="3"/>
              <a:endCxn id="409" idx="1"/>
            </p:cNvCxnSpPr>
            <p:nvPr/>
          </p:nvCxnSpPr>
          <p:spPr>
            <a:xfrm>
              <a:off x="4681461" y="6267027"/>
              <a:ext cx="1470253" cy="56805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2" name="Straight Connector 371">
              <a:extLst>
                <a:ext uri="{FF2B5EF4-FFF2-40B4-BE49-F238E27FC236}">
                  <a16:creationId xmlns:a16="http://schemas.microsoft.com/office/drawing/2014/main" id="{DAC79133-16B5-48F3-B6C2-71C04A00F0F6}"/>
                </a:ext>
              </a:extLst>
            </p:cNvPr>
            <p:cNvCxnSpPr>
              <a:cxnSpLocks/>
              <a:stCxn id="392" idx="4"/>
              <a:endCxn id="409" idx="2"/>
            </p:cNvCxnSpPr>
            <p:nvPr/>
          </p:nvCxnSpPr>
          <p:spPr>
            <a:xfrm>
              <a:off x="5610665" y="5123204"/>
              <a:ext cx="652864" cy="17129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3" name="Straight Connector 372">
              <a:extLst>
                <a:ext uri="{FF2B5EF4-FFF2-40B4-BE49-F238E27FC236}">
                  <a16:creationId xmlns:a16="http://schemas.microsoft.com/office/drawing/2014/main" id="{74B2CDF9-39A8-4BE8-A7B7-C26EC9E91221}"/>
                </a:ext>
              </a:extLst>
            </p:cNvPr>
            <p:cNvCxnSpPr>
              <a:cxnSpLocks/>
              <a:stCxn id="388" idx="5"/>
              <a:endCxn id="409" idx="0"/>
            </p:cNvCxnSpPr>
            <p:nvPr/>
          </p:nvCxnSpPr>
          <p:spPr>
            <a:xfrm flipH="1">
              <a:off x="6375345" y="5883908"/>
              <a:ext cx="879736" cy="95325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4" name="Straight Connector 373">
              <a:extLst>
                <a:ext uri="{FF2B5EF4-FFF2-40B4-BE49-F238E27FC236}">
                  <a16:creationId xmlns:a16="http://schemas.microsoft.com/office/drawing/2014/main" id="{12990E60-DFB8-4118-AB73-44F155EC2500}"/>
                </a:ext>
              </a:extLst>
            </p:cNvPr>
            <p:cNvCxnSpPr>
              <a:cxnSpLocks/>
              <a:stCxn id="389" idx="7"/>
              <a:endCxn id="390" idx="3"/>
            </p:cNvCxnSpPr>
            <p:nvPr/>
          </p:nvCxnSpPr>
          <p:spPr>
            <a:xfrm flipH="1" flipV="1">
              <a:off x="4457011" y="5150449"/>
              <a:ext cx="65996" cy="9581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5" name="Straight Connector 374">
              <a:extLst>
                <a:ext uri="{FF2B5EF4-FFF2-40B4-BE49-F238E27FC236}">
                  <a16:creationId xmlns:a16="http://schemas.microsoft.com/office/drawing/2014/main" id="{8668EB57-48E0-4065-8D2C-F71BBACFF3E8}"/>
                </a:ext>
              </a:extLst>
            </p:cNvPr>
            <p:cNvCxnSpPr>
              <a:cxnSpLocks/>
              <a:stCxn id="387" idx="7"/>
              <a:endCxn id="393" idx="3"/>
            </p:cNvCxnSpPr>
            <p:nvPr/>
          </p:nvCxnSpPr>
          <p:spPr>
            <a:xfrm flipH="1" flipV="1">
              <a:off x="7349691" y="4680947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6" name="Straight Connector 375">
              <a:extLst>
                <a:ext uri="{FF2B5EF4-FFF2-40B4-BE49-F238E27FC236}">
                  <a16:creationId xmlns:a16="http://schemas.microsoft.com/office/drawing/2014/main" id="{4DF1FBD4-D6D1-42AE-BF95-C4F11DF948AA}"/>
                </a:ext>
              </a:extLst>
            </p:cNvPr>
            <p:cNvCxnSpPr>
              <a:cxnSpLocks/>
              <a:endCxn id="389" idx="4"/>
            </p:cNvCxnSpPr>
            <p:nvPr/>
          </p:nvCxnSpPr>
          <p:spPr>
            <a:xfrm flipV="1">
              <a:off x="4489041" y="6299844"/>
              <a:ext cx="113193" cy="5461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7" name="Straight Connector 376">
              <a:extLst>
                <a:ext uri="{FF2B5EF4-FFF2-40B4-BE49-F238E27FC236}">
                  <a16:creationId xmlns:a16="http://schemas.microsoft.com/office/drawing/2014/main" id="{B8B912F1-A8BF-476C-9C3D-1B577E2D26C6}"/>
                </a:ext>
              </a:extLst>
            </p:cNvPr>
            <p:cNvCxnSpPr>
              <a:cxnSpLocks/>
              <a:stCxn id="397" idx="7"/>
              <a:endCxn id="396" idx="4"/>
            </p:cNvCxnSpPr>
            <p:nvPr/>
          </p:nvCxnSpPr>
          <p:spPr>
            <a:xfrm flipH="1" flipV="1">
              <a:off x="2274960" y="5251520"/>
              <a:ext cx="612674" cy="875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3" name="Oval 382">
              <a:extLst>
                <a:ext uri="{FF2B5EF4-FFF2-40B4-BE49-F238E27FC236}">
                  <a16:creationId xmlns:a16="http://schemas.microsoft.com/office/drawing/2014/main" id="{E96A9BFA-4CD8-4DB0-9228-9696ED94FB77}"/>
                </a:ext>
              </a:extLst>
            </p:cNvPr>
            <p:cNvSpPr/>
            <p:nvPr/>
          </p:nvSpPr>
          <p:spPr>
            <a:xfrm flipH="1">
              <a:off x="11304001" y="5703017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4" name="Oval 383">
              <a:extLst>
                <a:ext uri="{FF2B5EF4-FFF2-40B4-BE49-F238E27FC236}">
                  <a16:creationId xmlns:a16="http://schemas.microsoft.com/office/drawing/2014/main" id="{0669F18F-8FD3-4047-8020-609BD69FC76A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0259403" y="552890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5" name="Oval 384">
              <a:extLst>
                <a:ext uri="{FF2B5EF4-FFF2-40B4-BE49-F238E27FC236}">
                  <a16:creationId xmlns:a16="http://schemas.microsoft.com/office/drawing/2014/main" id="{CF7FB4A6-04F8-4176-AE7D-E580036820C3}"/>
                </a:ext>
              </a:extLst>
            </p:cNvPr>
            <p:cNvSpPr/>
            <p:nvPr/>
          </p:nvSpPr>
          <p:spPr>
            <a:xfrm flipH="1">
              <a:off x="10291530" y="416373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6" name="Oval 385">
              <a:extLst>
                <a:ext uri="{FF2B5EF4-FFF2-40B4-BE49-F238E27FC236}">
                  <a16:creationId xmlns:a16="http://schemas.microsoft.com/office/drawing/2014/main" id="{9703BC95-7104-4DB4-9AD1-3BF8BB5C7287}"/>
                </a:ext>
              </a:extLst>
            </p:cNvPr>
            <p:cNvSpPr/>
            <p:nvPr/>
          </p:nvSpPr>
          <p:spPr>
            <a:xfrm flipH="1">
              <a:off x="8727293" y="43952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7" name="Oval 386">
              <a:extLst>
                <a:ext uri="{FF2B5EF4-FFF2-40B4-BE49-F238E27FC236}">
                  <a16:creationId xmlns:a16="http://schemas.microsoft.com/office/drawing/2014/main" id="{CDF01970-5CFC-49F6-8903-B56AC9549A9B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8752231" y="563687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8" name="Oval 387">
              <a:extLst>
                <a:ext uri="{FF2B5EF4-FFF2-40B4-BE49-F238E27FC236}">
                  <a16:creationId xmlns:a16="http://schemas.microsoft.com/office/drawing/2014/main" id="{226F2E08-6904-4F19-A987-728258C7E220}"/>
                </a:ext>
              </a:extLst>
            </p:cNvPr>
            <p:cNvSpPr/>
            <p:nvPr/>
          </p:nvSpPr>
          <p:spPr>
            <a:xfrm flipH="1">
              <a:off x="7222264" y="56926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9" name="Oval 388">
              <a:extLst>
                <a:ext uri="{FF2B5EF4-FFF2-40B4-BE49-F238E27FC236}">
                  <a16:creationId xmlns:a16="http://schemas.microsoft.com/office/drawing/2014/main" id="{4DAD8771-49A0-43DA-9264-61AACDA6CF5F}"/>
                </a:ext>
              </a:extLst>
            </p:cNvPr>
            <p:cNvSpPr/>
            <p:nvPr/>
          </p:nvSpPr>
          <p:spPr>
            <a:xfrm flipH="1">
              <a:off x="4490190" y="607575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0" name="Oval 389">
              <a:extLst>
                <a:ext uri="{FF2B5EF4-FFF2-40B4-BE49-F238E27FC236}">
                  <a16:creationId xmlns:a16="http://schemas.microsoft.com/office/drawing/2014/main" id="{D5CB5A83-82EA-4784-BED7-6EAFCB912F61}"/>
                </a:ext>
              </a:extLst>
            </p:cNvPr>
            <p:cNvSpPr>
              <a:spLocks noChangeAspect="1"/>
            </p:cNvSpPr>
            <p:nvPr/>
          </p:nvSpPr>
          <p:spPr>
            <a:xfrm rot="682168" flipH="1">
              <a:off x="4340946" y="501355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1" name="Oval 390">
              <a:extLst>
                <a:ext uri="{FF2B5EF4-FFF2-40B4-BE49-F238E27FC236}">
                  <a16:creationId xmlns:a16="http://schemas.microsoft.com/office/drawing/2014/main" id="{1398461F-8D64-44A7-B358-41304782987A}"/>
                </a:ext>
              </a:extLst>
            </p:cNvPr>
            <p:cNvSpPr/>
            <p:nvPr/>
          </p:nvSpPr>
          <p:spPr>
            <a:xfrm rot="738506" flipH="1">
              <a:off x="4400716" y="382191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2" name="Oval 391">
              <a:extLst>
                <a:ext uri="{FF2B5EF4-FFF2-40B4-BE49-F238E27FC236}">
                  <a16:creationId xmlns:a16="http://schemas.microsoft.com/office/drawing/2014/main" id="{D6328F77-F24D-4FD2-885F-C82EEBE3BB34}"/>
                </a:ext>
              </a:extLst>
            </p:cNvPr>
            <p:cNvSpPr/>
            <p:nvPr/>
          </p:nvSpPr>
          <p:spPr>
            <a:xfrm rot="20935587" flipH="1">
              <a:off x="5477100" y="490120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3" name="Oval 392">
              <a:extLst>
                <a:ext uri="{FF2B5EF4-FFF2-40B4-BE49-F238E27FC236}">
                  <a16:creationId xmlns:a16="http://schemas.microsoft.com/office/drawing/2014/main" id="{E1BE2185-B08F-4C1D-9574-206393EB0F85}"/>
                </a:ext>
              </a:extLst>
            </p:cNvPr>
            <p:cNvSpPr/>
            <p:nvPr/>
          </p:nvSpPr>
          <p:spPr>
            <a:xfrm flipH="1">
              <a:off x="7158420" y="448967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4" name="Oval 393">
              <a:extLst>
                <a:ext uri="{FF2B5EF4-FFF2-40B4-BE49-F238E27FC236}">
                  <a16:creationId xmlns:a16="http://schemas.microsoft.com/office/drawing/2014/main" id="{470962A7-6557-4983-8E41-C5DB5235AEBB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533834" y="314653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5" name="Oval 394">
              <a:extLst>
                <a:ext uri="{FF2B5EF4-FFF2-40B4-BE49-F238E27FC236}">
                  <a16:creationId xmlns:a16="http://schemas.microsoft.com/office/drawing/2014/main" id="{26A04628-7DF3-4C8C-A143-D0407063E401}"/>
                </a:ext>
              </a:extLst>
            </p:cNvPr>
            <p:cNvSpPr/>
            <p:nvPr/>
          </p:nvSpPr>
          <p:spPr>
            <a:xfrm flipH="1">
              <a:off x="2399072" y="3649393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6" name="Oval 395">
              <a:extLst>
                <a:ext uri="{FF2B5EF4-FFF2-40B4-BE49-F238E27FC236}">
                  <a16:creationId xmlns:a16="http://schemas.microsoft.com/office/drawing/2014/main" id="{3F011AAD-7FE5-4E00-B4FB-06A3FC5F41B2}"/>
                </a:ext>
              </a:extLst>
            </p:cNvPr>
            <p:cNvSpPr/>
            <p:nvPr/>
          </p:nvSpPr>
          <p:spPr>
            <a:xfrm flipH="1">
              <a:off x="2162916" y="502743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7" name="Oval 396">
              <a:extLst>
                <a:ext uri="{FF2B5EF4-FFF2-40B4-BE49-F238E27FC236}">
                  <a16:creationId xmlns:a16="http://schemas.microsoft.com/office/drawing/2014/main" id="{014E5DB5-D091-4270-AF79-6247CD2AB459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2865756" y="610509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9" name="Oval 398">
              <a:extLst>
                <a:ext uri="{FF2B5EF4-FFF2-40B4-BE49-F238E27FC236}">
                  <a16:creationId xmlns:a16="http://schemas.microsoft.com/office/drawing/2014/main" id="{3AF0AAEC-CEA1-4FAB-A952-A6A05D2D7A7D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1489475" y="455079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8" name="Chord 407">
              <a:extLst>
                <a:ext uri="{FF2B5EF4-FFF2-40B4-BE49-F238E27FC236}">
                  <a16:creationId xmlns:a16="http://schemas.microsoft.com/office/drawing/2014/main" id="{A0F0CE9E-D32E-48CA-9E15-B19C238CE890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9919813" y="6746029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9" name="Chord 408">
              <a:extLst>
                <a:ext uri="{FF2B5EF4-FFF2-40B4-BE49-F238E27FC236}">
                  <a16:creationId xmlns:a16="http://schemas.microsoft.com/office/drawing/2014/main" id="{EA1BF35A-4C40-4AA1-AD07-6A0466D20438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151551" y="6717004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10" name="Straight Connector 409">
              <a:extLst>
                <a:ext uri="{FF2B5EF4-FFF2-40B4-BE49-F238E27FC236}">
                  <a16:creationId xmlns:a16="http://schemas.microsoft.com/office/drawing/2014/main" id="{AE910EAE-B3BF-4238-803F-C58499B33B75}"/>
                </a:ext>
              </a:extLst>
            </p:cNvPr>
            <p:cNvCxnSpPr>
              <a:cxnSpLocks/>
              <a:stCxn id="408" idx="1"/>
              <a:endCxn id="387" idx="3"/>
            </p:cNvCxnSpPr>
            <p:nvPr/>
          </p:nvCxnSpPr>
          <p:spPr>
            <a:xfrm flipH="1" flipV="1">
              <a:off x="8879746" y="5764388"/>
              <a:ext cx="1040177" cy="1060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7" name="Straight Connector 416">
              <a:extLst>
                <a:ext uri="{FF2B5EF4-FFF2-40B4-BE49-F238E27FC236}">
                  <a16:creationId xmlns:a16="http://schemas.microsoft.com/office/drawing/2014/main" id="{5A30F1F2-59AF-4ED1-8F6B-9911422A58AE}"/>
                </a:ext>
              </a:extLst>
            </p:cNvPr>
            <p:cNvCxnSpPr>
              <a:cxnSpLocks/>
              <a:stCxn id="436" idx="6"/>
              <a:endCxn id="395" idx="6"/>
            </p:cNvCxnSpPr>
            <p:nvPr/>
          </p:nvCxnSpPr>
          <p:spPr>
            <a:xfrm>
              <a:off x="1249806" y="3691601"/>
              <a:ext cx="1149266" cy="698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8" name="Straight Connector 417">
              <a:extLst>
                <a:ext uri="{FF2B5EF4-FFF2-40B4-BE49-F238E27FC236}">
                  <a16:creationId xmlns:a16="http://schemas.microsoft.com/office/drawing/2014/main" id="{F6DE8F54-1606-4C14-9448-5A298ACA11A6}"/>
                </a:ext>
              </a:extLst>
            </p:cNvPr>
            <p:cNvCxnSpPr>
              <a:cxnSpLocks/>
              <a:stCxn id="433" idx="4"/>
              <a:endCxn id="439" idx="1"/>
            </p:cNvCxnSpPr>
            <p:nvPr/>
          </p:nvCxnSpPr>
          <p:spPr>
            <a:xfrm>
              <a:off x="181389" y="3694736"/>
              <a:ext cx="833340" cy="86259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9" name="Straight Connector 418">
              <a:extLst>
                <a:ext uri="{FF2B5EF4-FFF2-40B4-BE49-F238E27FC236}">
                  <a16:creationId xmlns:a16="http://schemas.microsoft.com/office/drawing/2014/main" id="{C33D342E-FE59-425E-AF33-D0D9E147BB57}"/>
                </a:ext>
              </a:extLst>
            </p:cNvPr>
            <p:cNvCxnSpPr>
              <a:cxnSpLocks/>
              <a:stCxn id="439" idx="4"/>
              <a:endCxn id="438" idx="0"/>
            </p:cNvCxnSpPr>
            <p:nvPr/>
          </p:nvCxnSpPr>
          <p:spPr>
            <a:xfrm flipH="1">
              <a:off x="990250" y="4724846"/>
              <a:ext cx="93868" cy="726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0" name="Straight Connector 419">
              <a:extLst>
                <a:ext uri="{FF2B5EF4-FFF2-40B4-BE49-F238E27FC236}">
                  <a16:creationId xmlns:a16="http://schemas.microsoft.com/office/drawing/2014/main" id="{C5F695CD-3EA0-437D-8AEA-973FF6FC73F3}"/>
                </a:ext>
              </a:extLst>
            </p:cNvPr>
            <p:cNvCxnSpPr>
              <a:cxnSpLocks/>
              <a:stCxn id="437" idx="3"/>
            </p:cNvCxnSpPr>
            <p:nvPr/>
          </p:nvCxnSpPr>
          <p:spPr>
            <a:xfrm flipH="1">
              <a:off x="994391" y="6664731"/>
              <a:ext cx="195332" cy="1932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1" name="Straight Connector 420">
              <a:extLst>
                <a:ext uri="{FF2B5EF4-FFF2-40B4-BE49-F238E27FC236}">
                  <a16:creationId xmlns:a16="http://schemas.microsoft.com/office/drawing/2014/main" id="{6B0553EA-5F7F-4866-9F98-B34213D2C595}"/>
                </a:ext>
              </a:extLst>
            </p:cNvPr>
            <p:cNvCxnSpPr>
              <a:cxnSpLocks/>
              <a:stCxn id="437" idx="0"/>
              <a:endCxn id="438" idx="4"/>
            </p:cNvCxnSpPr>
            <p:nvPr/>
          </p:nvCxnSpPr>
          <p:spPr>
            <a:xfrm flipH="1" flipV="1">
              <a:off x="990250" y="5745345"/>
              <a:ext cx="303555" cy="6681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2" name="Straight Connector 421">
              <a:extLst>
                <a:ext uri="{FF2B5EF4-FFF2-40B4-BE49-F238E27FC236}">
                  <a16:creationId xmlns:a16="http://schemas.microsoft.com/office/drawing/2014/main" id="{E6702C4B-EF1D-4452-B40F-0C0C9D9553D2}"/>
                </a:ext>
              </a:extLst>
            </p:cNvPr>
            <p:cNvCxnSpPr>
              <a:cxnSpLocks/>
              <a:stCxn id="489" idx="1"/>
              <a:endCxn id="433" idx="3"/>
            </p:cNvCxnSpPr>
            <p:nvPr/>
          </p:nvCxnSpPr>
          <p:spPr>
            <a:xfrm flipV="1">
              <a:off x="7025" y="3684478"/>
              <a:ext cx="62174" cy="10396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3" name="Straight Connector 422">
              <a:extLst>
                <a:ext uri="{FF2B5EF4-FFF2-40B4-BE49-F238E27FC236}">
                  <a16:creationId xmlns:a16="http://schemas.microsoft.com/office/drawing/2014/main" id="{EB187D56-C66A-4513-9774-ECC7A8A23E73}"/>
                </a:ext>
              </a:extLst>
            </p:cNvPr>
            <p:cNvCxnSpPr>
              <a:cxnSpLocks/>
              <a:stCxn id="438" idx="2"/>
              <a:endCxn id="489" idx="0"/>
            </p:cNvCxnSpPr>
            <p:nvPr/>
          </p:nvCxnSpPr>
          <p:spPr>
            <a:xfrm flipH="1" flipV="1">
              <a:off x="4947" y="4947737"/>
              <a:ext cx="838109" cy="6504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4" name="Straight Connector 423">
              <a:extLst>
                <a:ext uri="{FF2B5EF4-FFF2-40B4-BE49-F238E27FC236}">
                  <a16:creationId xmlns:a16="http://schemas.microsoft.com/office/drawing/2014/main" id="{A9ECC849-1F24-4989-B5B1-BCC1C0EDA75F}"/>
                </a:ext>
              </a:extLst>
            </p:cNvPr>
            <p:cNvCxnSpPr>
              <a:cxnSpLocks/>
              <a:stCxn id="437" idx="1"/>
            </p:cNvCxnSpPr>
            <p:nvPr/>
          </p:nvCxnSpPr>
          <p:spPr>
            <a:xfrm flipH="1">
              <a:off x="0" y="6456567"/>
              <a:ext cx="1189723" cy="1905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5" name="Straight Connector 424">
              <a:extLst>
                <a:ext uri="{FF2B5EF4-FFF2-40B4-BE49-F238E27FC236}">
                  <a16:creationId xmlns:a16="http://schemas.microsoft.com/office/drawing/2014/main" id="{ADE5DDE3-D8DD-4458-8EF0-F1124B25CBB1}"/>
                </a:ext>
              </a:extLst>
            </p:cNvPr>
            <p:cNvCxnSpPr>
              <a:cxnSpLocks/>
              <a:stCxn id="395" idx="1"/>
              <a:endCxn id="276" idx="0"/>
            </p:cNvCxnSpPr>
            <p:nvPr/>
          </p:nvCxnSpPr>
          <p:spPr>
            <a:xfrm flipV="1">
              <a:off x="2590343" y="2989715"/>
              <a:ext cx="770893" cy="6924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6" name="Straight Connector 425">
              <a:extLst>
                <a:ext uri="{FF2B5EF4-FFF2-40B4-BE49-F238E27FC236}">
                  <a16:creationId xmlns:a16="http://schemas.microsoft.com/office/drawing/2014/main" id="{BD6AE4D0-672A-4C4D-A1BA-4A3C1A7FB06C}"/>
                </a:ext>
              </a:extLst>
            </p:cNvPr>
            <p:cNvCxnSpPr>
              <a:cxnSpLocks/>
              <a:stCxn id="435" idx="6"/>
              <a:endCxn id="434" idx="2"/>
            </p:cNvCxnSpPr>
            <p:nvPr/>
          </p:nvCxnSpPr>
          <p:spPr>
            <a:xfrm>
              <a:off x="683818" y="2689233"/>
              <a:ext cx="1046792" cy="2609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7" name="Straight Connector 426">
              <a:extLst>
                <a:ext uri="{FF2B5EF4-FFF2-40B4-BE49-F238E27FC236}">
                  <a16:creationId xmlns:a16="http://schemas.microsoft.com/office/drawing/2014/main" id="{B630176A-858D-4963-A9F3-2C6C252ECEF7}"/>
                </a:ext>
              </a:extLst>
            </p:cNvPr>
            <p:cNvCxnSpPr>
              <a:cxnSpLocks/>
              <a:stCxn id="433" idx="7"/>
              <a:endCxn id="435" idx="3"/>
            </p:cNvCxnSpPr>
            <p:nvPr/>
          </p:nvCxnSpPr>
          <p:spPr>
            <a:xfrm flipV="1">
              <a:off x="206155" y="2793315"/>
              <a:ext cx="226387" cy="63057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8" name="Straight Connector 427">
              <a:extLst>
                <a:ext uri="{FF2B5EF4-FFF2-40B4-BE49-F238E27FC236}">
                  <a16:creationId xmlns:a16="http://schemas.microsoft.com/office/drawing/2014/main" id="{D7373297-B00D-497A-A229-7398851AB3CC}"/>
                </a:ext>
              </a:extLst>
            </p:cNvPr>
            <p:cNvCxnSpPr>
              <a:cxnSpLocks/>
              <a:stCxn id="433" idx="5"/>
              <a:endCxn id="436" idx="2"/>
            </p:cNvCxnSpPr>
            <p:nvPr/>
          </p:nvCxnSpPr>
          <p:spPr>
            <a:xfrm>
              <a:off x="267973" y="3622660"/>
              <a:ext cx="785574" cy="689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9" name="Straight Connector 428">
              <a:extLst>
                <a:ext uri="{FF2B5EF4-FFF2-40B4-BE49-F238E27FC236}">
                  <a16:creationId xmlns:a16="http://schemas.microsoft.com/office/drawing/2014/main" id="{F3F5600A-CF44-45B7-BA45-778478D29A85}"/>
                </a:ext>
              </a:extLst>
            </p:cNvPr>
            <p:cNvCxnSpPr>
              <a:cxnSpLocks/>
              <a:stCxn id="434" idx="3"/>
              <a:endCxn id="436" idx="7"/>
            </p:cNvCxnSpPr>
            <p:nvPr/>
          </p:nvCxnSpPr>
          <p:spPr>
            <a:xfrm flipH="1">
              <a:off x="1221065" y="3059892"/>
              <a:ext cx="554979" cy="5623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0" name="Straight Connector 429">
              <a:extLst>
                <a:ext uri="{FF2B5EF4-FFF2-40B4-BE49-F238E27FC236}">
                  <a16:creationId xmlns:a16="http://schemas.microsoft.com/office/drawing/2014/main" id="{072E4473-78C2-4A9F-BEC7-2DB18701BBAA}"/>
                </a:ext>
              </a:extLst>
            </p:cNvPr>
            <p:cNvCxnSpPr>
              <a:cxnSpLocks/>
              <a:stCxn id="436" idx="4"/>
              <a:endCxn id="439" idx="0"/>
            </p:cNvCxnSpPr>
            <p:nvPr/>
          </p:nvCxnSpPr>
          <p:spPr>
            <a:xfrm flipH="1">
              <a:off x="1084118" y="3789730"/>
              <a:ext cx="67559" cy="7388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1" name="Straight Connector 430">
              <a:extLst>
                <a:ext uri="{FF2B5EF4-FFF2-40B4-BE49-F238E27FC236}">
                  <a16:creationId xmlns:a16="http://schemas.microsoft.com/office/drawing/2014/main" id="{72FBBEE8-E9D1-4D57-A6E0-23CF5927D2FD}"/>
                </a:ext>
              </a:extLst>
            </p:cNvPr>
            <p:cNvCxnSpPr>
              <a:cxnSpLocks/>
              <a:stCxn id="397" idx="2"/>
              <a:endCxn id="437" idx="2"/>
            </p:cNvCxnSpPr>
            <p:nvPr/>
          </p:nvCxnSpPr>
          <p:spPr>
            <a:xfrm flipH="1">
              <a:off x="1146611" y="6179786"/>
              <a:ext cx="1868537" cy="38086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2" name="Straight Connector 431">
              <a:extLst>
                <a:ext uri="{FF2B5EF4-FFF2-40B4-BE49-F238E27FC236}">
                  <a16:creationId xmlns:a16="http://schemas.microsoft.com/office/drawing/2014/main" id="{5B8A0BFD-7E9D-4B25-B417-DCF51DDA52DD}"/>
                </a:ext>
              </a:extLst>
            </p:cNvPr>
            <p:cNvCxnSpPr>
              <a:cxnSpLocks/>
              <a:endCxn id="437" idx="5"/>
            </p:cNvCxnSpPr>
            <p:nvPr/>
          </p:nvCxnSpPr>
          <p:spPr>
            <a:xfrm flipH="1" flipV="1">
              <a:off x="1397887" y="6664731"/>
              <a:ext cx="704210" cy="276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3" name="Oval 432">
              <a:extLst>
                <a:ext uri="{FF2B5EF4-FFF2-40B4-BE49-F238E27FC236}">
                  <a16:creationId xmlns:a16="http://schemas.microsoft.com/office/drawing/2014/main" id="{262F8CA6-0ACE-4B94-B93A-1114576EA092}"/>
                </a:ext>
              </a:extLst>
            </p:cNvPr>
            <p:cNvSpPr/>
            <p:nvPr/>
          </p:nvSpPr>
          <p:spPr>
            <a:xfrm rot="20563470">
              <a:off x="-9517" y="3406988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4" name="Oval 433">
              <a:extLst>
                <a:ext uri="{FF2B5EF4-FFF2-40B4-BE49-F238E27FC236}">
                  <a16:creationId xmlns:a16="http://schemas.microsoft.com/office/drawing/2014/main" id="{9E5CF673-9B10-43C9-BEB4-11910C422351}"/>
                </a:ext>
              </a:extLst>
            </p:cNvPr>
            <p:cNvSpPr/>
            <p:nvPr/>
          </p:nvSpPr>
          <p:spPr>
            <a:xfrm>
              <a:off x="1730610" y="2795084"/>
              <a:ext cx="310242" cy="31024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5" name="Oval 434">
              <a:extLst>
                <a:ext uri="{FF2B5EF4-FFF2-40B4-BE49-F238E27FC236}">
                  <a16:creationId xmlns:a16="http://schemas.microsoft.com/office/drawing/2014/main" id="{CC8DC166-FD10-4A7D-9BF8-1FBB0A080405}"/>
                </a:ext>
              </a:extLst>
            </p:cNvPr>
            <p:cNvSpPr/>
            <p:nvPr/>
          </p:nvSpPr>
          <p:spPr>
            <a:xfrm>
              <a:off x="389430" y="2542039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6" name="Oval 435">
              <a:extLst>
                <a:ext uri="{FF2B5EF4-FFF2-40B4-BE49-F238E27FC236}">
                  <a16:creationId xmlns:a16="http://schemas.microsoft.com/office/drawing/2014/main" id="{EA7CAB2F-1BAB-4B74-9E8A-D8633946D30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53547" y="3593471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7" name="Oval 436">
              <a:extLst>
                <a:ext uri="{FF2B5EF4-FFF2-40B4-BE49-F238E27FC236}">
                  <a16:creationId xmlns:a16="http://schemas.microsoft.com/office/drawing/2014/main" id="{D8B37EF9-E928-457F-B5E4-A397792692E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46611" y="6413455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8" name="Oval 437">
              <a:extLst>
                <a:ext uri="{FF2B5EF4-FFF2-40B4-BE49-F238E27FC236}">
                  <a16:creationId xmlns:a16="http://schemas.microsoft.com/office/drawing/2014/main" id="{13499771-83BD-4845-9584-20184AABC53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3056" y="5450957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9" name="Oval 438">
              <a:extLst>
                <a:ext uri="{FF2B5EF4-FFF2-40B4-BE49-F238E27FC236}">
                  <a16:creationId xmlns:a16="http://schemas.microsoft.com/office/drawing/2014/main" id="{50FB317B-19D5-496F-8B64-E6599CFC43D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85988" y="4528587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0" name="Straight Connector 439">
              <a:extLst>
                <a:ext uri="{FF2B5EF4-FFF2-40B4-BE49-F238E27FC236}">
                  <a16:creationId xmlns:a16="http://schemas.microsoft.com/office/drawing/2014/main" id="{C5588227-0936-4794-B64C-7E3B055B0583}"/>
                </a:ext>
              </a:extLst>
            </p:cNvPr>
            <p:cNvCxnSpPr>
              <a:cxnSpLocks/>
              <a:stCxn id="439" idx="3"/>
            </p:cNvCxnSpPr>
            <p:nvPr/>
          </p:nvCxnSpPr>
          <p:spPr>
            <a:xfrm flipH="1">
              <a:off x="125106" y="4696105"/>
              <a:ext cx="889623" cy="1628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1" name="Straight Connector 440">
              <a:extLst>
                <a:ext uri="{FF2B5EF4-FFF2-40B4-BE49-F238E27FC236}">
                  <a16:creationId xmlns:a16="http://schemas.microsoft.com/office/drawing/2014/main" id="{89CE0C9D-C1EB-4B8A-8EAA-30AC43E10C84}"/>
                </a:ext>
              </a:extLst>
            </p:cNvPr>
            <p:cNvCxnSpPr>
              <a:cxnSpLocks/>
              <a:stCxn id="435" idx="4"/>
              <a:endCxn id="436" idx="1"/>
            </p:cNvCxnSpPr>
            <p:nvPr/>
          </p:nvCxnSpPr>
          <p:spPr>
            <a:xfrm>
              <a:off x="536624" y="2836427"/>
              <a:ext cx="545664" cy="78578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2" name="Oval 441">
              <a:extLst>
                <a:ext uri="{FF2B5EF4-FFF2-40B4-BE49-F238E27FC236}">
                  <a16:creationId xmlns:a16="http://schemas.microsoft.com/office/drawing/2014/main" id="{1145B869-42AC-48D1-A2D6-C9E2DF013C5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72557" y="2874980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3" name="Straight Connector 442">
              <a:extLst>
                <a:ext uri="{FF2B5EF4-FFF2-40B4-BE49-F238E27FC236}">
                  <a16:creationId xmlns:a16="http://schemas.microsoft.com/office/drawing/2014/main" id="{41279562-33C3-456A-B014-21A1EE31ED39}"/>
                </a:ext>
              </a:extLst>
            </p:cNvPr>
            <p:cNvCxnSpPr>
              <a:cxnSpLocks/>
              <a:stCxn id="442" idx="3"/>
              <a:endCxn id="391" idx="0"/>
            </p:cNvCxnSpPr>
            <p:nvPr/>
          </p:nvCxnSpPr>
          <p:spPr>
            <a:xfrm flipH="1">
              <a:off x="4536645" y="3042498"/>
              <a:ext cx="464653" cy="7819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4" name="Straight Connector 443">
              <a:extLst>
                <a:ext uri="{FF2B5EF4-FFF2-40B4-BE49-F238E27FC236}">
                  <a16:creationId xmlns:a16="http://schemas.microsoft.com/office/drawing/2014/main" id="{5E72AE42-943D-427D-9FFF-24011AEC2A4D}"/>
                </a:ext>
              </a:extLst>
            </p:cNvPr>
            <p:cNvCxnSpPr>
              <a:cxnSpLocks/>
              <a:stCxn id="442" idx="2"/>
              <a:endCxn id="276" idx="6"/>
            </p:cNvCxnSpPr>
            <p:nvPr/>
          </p:nvCxnSpPr>
          <p:spPr>
            <a:xfrm flipH="1" flipV="1">
              <a:off x="3501498" y="2915999"/>
              <a:ext cx="1471059" cy="57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5" name="Straight Connector 444">
              <a:extLst>
                <a:ext uri="{FF2B5EF4-FFF2-40B4-BE49-F238E27FC236}">
                  <a16:creationId xmlns:a16="http://schemas.microsoft.com/office/drawing/2014/main" id="{50F5EA94-DDD0-49EF-B0AC-E9FD466BEB2F}"/>
                </a:ext>
              </a:extLst>
            </p:cNvPr>
            <p:cNvCxnSpPr>
              <a:cxnSpLocks/>
              <a:stCxn id="435" idx="7"/>
              <a:endCxn id="278" idx="1"/>
            </p:cNvCxnSpPr>
            <p:nvPr/>
          </p:nvCxnSpPr>
          <p:spPr>
            <a:xfrm flipV="1">
              <a:off x="640706" y="1905029"/>
              <a:ext cx="785344" cy="68012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6" name="Straight Connector 445">
              <a:extLst>
                <a:ext uri="{FF2B5EF4-FFF2-40B4-BE49-F238E27FC236}">
                  <a16:creationId xmlns:a16="http://schemas.microsoft.com/office/drawing/2014/main" id="{B03B9460-E61C-4905-A0D2-13D9F3ABC2BC}"/>
                </a:ext>
              </a:extLst>
            </p:cNvPr>
            <p:cNvCxnSpPr>
              <a:cxnSpLocks/>
              <a:endCxn id="435" idx="1"/>
            </p:cNvCxnSpPr>
            <p:nvPr/>
          </p:nvCxnSpPr>
          <p:spPr>
            <a:xfrm>
              <a:off x="-60734" y="2344833"/>
              <a:ext cx="493276" cy="2403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9" name="Chord 488">
              <a:extLst>
                <a:ext uri="{FF2B5EF4-FFF2-40B4-BE49-F238E27FC236}">
                  <a16:creationId xmlns:a16="http://schemas.microsoft.com/office/drawing/2014/main" id="{B48E1F4B-B05D-4EF5-B60A-7DF24FB0AEC7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-98982" y="4723943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92" name="Straight Connector 491">
              <a:extLst>
                <a:ext uri="{FF2B5EF4-FFF2-40B4-BE49-F238E27FC236}">
                  <a16:creationId xmlns:a16="http://schemas.microsoft.com/office/drawing/2014/main" id="{8F6A7398-0615-4C2E-AD11-036208C72539}"/>
                </a:ext>
              </a:extLst>
            </p:cNvPr>
            <p:cNvCxnSpPr>
              <a:cxnSpLocks/>
              <a:stCxn id="438" idx="3"/>
            </p:cNvCxnSpPr>
            <p:nvPr/>
          </p:nvCxnSpPr>
          <p:spPr>
            <a:xfrm flipH="1">
              <a:off x="0" y="5702233"/>
              <a:ext cx="886168" cy="5647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9" name="Straight Connector 498">
              <a:extLst>
                <a:ext uri="{FF2B5EF4-FFF2-40B4-BE49-F238E27FC236}">
                  <a16:creationId xmlns:a16="http://schemas.microsoft.com/office/drawing/2014/main" id="{ED0D4CA7-7C96-4E3A-BF6F-58119CC8E71C}"/>
                </a:ext>
              </a:extLst>
            </p:cNvPr>
            <p:cNvCxnSpPr>
              <a:cxnSpLocks/>
              <a:stCxn id="434" idx="6"/>
              <a:endCxn id="276" idx="1"/>
            </p:cNvCxnSpPr>
            <p:nvPr/>
          </p:nvCxnSpPr>
          <p:spPr>
            <a:xfrm flipV="1">
              <a:off x="2040852" y="2934851"/>
              <a:ext cx="1254476" cy="15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2" name="Straight Connector 501">
              <a:extLst>
                <a:ext uri="{FF2B5EF4-FFF2-40B4-BE49-F238E27FC236}">
                  <a16:creationId xmlns:a16="http://schemas.microsoft.com/office/drawing/2014/main" id="{28DB31F4-4260-47C7-93D1-CFE9BFF26A34}"/>
                </a:ext>
              </a:extLst>
            </p:cNvPr>
            <p:cNvCxnSpPr>
              <a:cxnSpLocks/>
              <a:stCxn id="434" idx="5"/>
              <a:endCxn id="395" idx="0"/>
            </p:cNvCxnSpPr>
            <p:nvPr/>
          </p:nvCxnSpPr>
          <p:spPr>
            <a:xfrm>
              <a:off x="1995418" y="3059892"/>
              <a:ext cx="515698" cy="5895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6" name="Straight Connector 505">
              <a:extLst>
                <a:ext uri="{FF2B5EF4-FFF2-40B4-BE49-F238E27FC236}">
                  <a16:creationId xmlns:a16="http://schemas.microsoft.com/office/drawing/2014/main" id="{7283B6F5-2650-4588-BA36-9F2679035470}"/>
                </a:ext>
              </a:extLst>
            </p:cNvPr>
            <p:cNvCxnSpPr>
              <a:cxnSpLocks/>
              <a:stCxn id="278" idx="0"/>
              <a:endCxn id="434" idx="0"/>
            </p:cNvCxnSpPr>
            <p:nvPr/>
          </p:nvCxnSpPr>
          <p:spPr>
            <a:xfrm>
              <a:off x="1505277" y="1937846"/>
              <a:ext cx="380454" cy="8572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9" name="Straight Connector 508">
              <a:extLst>
                <a:ext uri="{FF2B5EF4-FFF2-40B4-BE49-F238E27FC236}">
                  <a16:creationId xmlns:a16="http://schemas.microsoft.com/office/drawing/2014/main" id="{A7EA5F8D-FBD6-47A0-BD62-DC3409EFBF77}"/>
                </a:ext>
              </a:extLst>
            </p:cNvPr>
            <p:cNvCxnSpPr>
              <a:cxnSpLocks/>
              <a:stCxn id="439" idx="5"/>
              <a:endCxn id="396" idx="7"/>
            </p:cNvCxnSpPr>
            <p:nvPr/>
          </p:nvCxnSpPr>
          <p:spPr>
            <a:xfrm>
              <a:off x="1153506" y="4696105"/>
              <a:ext cx="1042227" cy="3641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3" name="Straight Connector 512">
              <a:extLst>
                <a:ext uri="{FF2B5EF4-FFF2-40B4-BE49-F238E27FC236}">
                  <a16:creationId xmlns:a16="http://schemas.microsoft.com/office/drawing/2014/main" id="{14E3D84B-C8ED-452F-8054-37C087758471}"/>
                </a:ext>
              </a:extLst>
            </p:cNvPr>
            <p:cNvCxnSpPr>
              <a:cxnSpLocks/>
              <a:stCxn id="391" idx="7"/>
              <a:endCxn id="276" idx="7"/>
            </p:cNvCxnSpPr>
            <p:nvPr/>
          </p:nvCxnSpPr>
          <p:spPr>
            <a:xfrm flipH="1" flipV="1">
              <a:off x="3446634" y="2981907"/>
              <a:ext cx="1005609" cy="85776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1" name="Straight Connector 530">
              <a:extLst>
                <a:ext uri="{FF2B5EF4-FFF2-40B4-BE49-F238E27FC236}">
                  <a16:creationId xmlns:a16="http://schemas.microsoft.com/office/drawing/2014/main" id="{31B9E3BA-1507-4D20-90EE-D67CD68FB68A}"/>
                </a:ext>
              </a:extLst>
            </p:cNvPr>
            <p:cNvCxnSpPr>
              <a:cxnSpLocks/>
              <a:stCxn id="297" idx="7"/>
              <a:endCxn id="442" idx="0"/>
            </p:cNvCxnSpPr>
            <p:nvPr/>
          </p:nvCxnSpPr>
          <p:spPr>
            <a:xfrm>
              <a:off x="5065787" y="2247314"/>
              <a:ext cx="4900" cy="62766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0" name="Straight Connector 539">
              <a:extLst>
                <a:ext uri="{FF2B5EF4-FFF2-40B4-BE49-F238E27FC236}">
                  <a16:creationId xmlns:a16="http://schemas.microsoft.com/office/drawing/2014/main" id="{58E0857B-4F98-4D35-B11A-4F856EE983E3}"/>
                </a:ext>
              </a:extLst>
            </p:cNvPr>
            <p:cNvCxnSpPr>
              <a:cxnSpLocks/>
              <a:stCxn id="394" idx="7"/>
              <a:endCxn id="283" idx="0"/>
            </p:cNvCxnSpPr>
            <p:nvPr/>
          </p:nvCxnSpPr>
          <p:spPr>
            <a:xfrm flipH="1" flipV="1">
              <a:off x="6285610" y="2383792"/>
              <a:ext cx="270102" cy="78461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3" name="Straight Connector 542">
              <a:extLst>
                <a:ext uri="{FF2B5EF4-FFF2-40B4-BE49-F238E27FC236}">
                  <a16:creationId xmlns:a16="http://schemas.microsoft.com/office/drawing/2014/main" id="{93FB0842-EE1C-49CB-9DAC-ED04C4F6A458}"/>
                </a:ext>
              </a:extLst>
            </p:cNvPr>
            <p:cNvCxnSpPr>
              <a:cxnSpLocks/>
              <a:stCxn id="394" idx="6"/>
              <a:endCxn id="442" idx="5"/>
            </p:cNvCxnSpPr>
            <p:nvPr/>
          </p:nvCxnSpPr>
          <p:spPr>
            <a:xfrm flipH="1" flipV="1">
              <a:off x="5140075" y="3042498"/>
              <a:ext cx="1393759" cy="1787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6" name="Straight Connector 545">
              <a:extLst>
                <a:ext uri="{FF2B5EF4-FFF2-40B4-BE49-F238E27FC236}">
                  <a16:creationId xmlns:a16="http://schemas.microsoft.com/office/drawing/2014/main" id="{4E4F6425-6A0A-4BA1-B83C-B6A34636F088}"/>
                </a:ext>
              </a:extLst>
            </p:cNvPr>
            <p:cNvCxnSpPr>
              <a:cxnSpLocks/>
              <a:stCxn id="284" idx="0"/>
              <a:endCxn id="394" idx="1"/>
            </p:cNvCxnSpPr>
            <p:nvPr/>
          </p:nvCxnSpPr>
          <p:spPr>
            <a:xfrm flipH="1">
              <a:off x="6661348" y="1834225"/>
              <a:ext cx="1076455" cy="133418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0" name="Straight Connector 559">
              <a:extLst>
                <a:ext uri="{FF2B5EF4-FFF2-40B4-BE49-F238E27FC236}">
                  <a16:creationId xmlns:a16="http://schemas.microsoft.com/office/drawing/2014/main" id="{E11A052F-6788-4719-8704-52ED1B156537}"/>
                </a:ext>
              </a:extLst>
            </p:cNvPr>
            <p:cNvCxnSpPr>
              <a:cxnSpLocks/>
              <a:stCxn id="567" idx="0"/>
              <a:endCxn id="566" idx="4"/>
            </p:cNvCxnSpPr>
            <p:nvPr/>
          </p:nvCxnSpPr>
          <p:spPr>
            <a:xfrm>
              <a:off x="9621563" y="3044363"/>
              <a:ext cx="760622" cy="3161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1" name="Straight Connector 560">
              <a:extLst>
                <a:ext uri="{FF2B5EF4-FFF2-40B4-BE49-F238E27FC236}">
                  <a16:creationId xmlns:a16="http://schemas.microsoft.com/office/drawing/2014/main" id="{A41C2A34-1AC5-49C4-9403-C188E32FF335}"/>
                </a:ext>
              </a:extLst>
            </p:cNvPr>
            <p:cNvCxnSpPr>
              <a:cxnSpLocks/>
              <a:stCxn id="292" idx="0"/>
              <a:endCxn id="566" idx="5"/>
            </p:cNvCxnSpPr>
            <p:nvPr/>
          </p:nvCxnSpPr>
          <p:spPr>
            <a:xfrm>
              <a:off x="10349083" y="2680523"/>
              <a:ext cx="90128" cy="61593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2" name="Straight Connector 561">
              <a:extLst>
                <a:ext uri="{FF2B5EF4-FFF2-40B4-BE49-F238E27FC236}">
                  <a16:creationId xmlns:a16="http://schemas.microsoft.com/office/drawing/2014/main" id="{284A6228-46F1-42EE-B3E5-B19C320CC6B7}"/>
                </a:ext>
              </a:extLst>
            </p:cNvPr>
            <p:cNvCxnSpPr>
              <a:cxnSpLocks/>
              <a:stCxn id="291" idx="0"/>
              <a:endCxn id="567" idx="6"/>
            </p:cNvCxnSpPr>
            <p:nvPr/>
          </p:nvCxnSpPr>
          <p:spPr>
            <a:xfrm>
              <a:off x="9306676" y="1739765"/>
              <a:ext cx="245878" cy="11619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3" name="Straight Connector 562">
              <a:extLst>
                <a:ext uri="{FF2B5EF4-FFF2-40B4-BE49-F238E27FC236}">
                  <a16:creationId xmlns:a16="http://schemas.microsoft.com/office/drawing/2014/main" id="{7CBE7CCA-4E38-44BD-8AAE-A21E0CDCB91C}"/>
                </a:ext>
              </a:extLst>
            </p:cNvPr>
            <p:cNvCxnSpPr>
              <a:cxnSpLocks/>
              <a:stCxn id="394" idx="1"/>
              <a:endCxn id="568" idx="5"/>
            </p:cNvCxnSpPr>
            <p:nvPr/>
          </p:nvCxnSpPr>
          <p:spPr>
            <a:xfrm>
              <a:off x="6661348" y="3168408"/>
              <a:ext cx="1391015" cy="190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4" name="Straight Connector 563">
              <a:extLst>
                <a:ext uri="{FF2B5EF4-FFF2-40B4-BE49-F238E27FC236}">
                  <a16:creationId xmlns:a16="http://schemas.microsoft.com/office/drawing/2014/main" id="{B0C58F6D-843A-40C2-8C7D-8DB3E0065C49}"/>
                </a:ext>
              </a:extLst>
            </p:cNvPr>
            <p:cNvCxnSpPr>
              <a:cxnSpLocks/>
              <a:stCxn id="284" idx="0"/>
              <a:endCxn id="568" idx="5"/>
            </p:cNvCxnSpPr>
            <p:nvPr/>
          </p:nvCxnSpPr>
          <p:spPr>
            <a:xfrm>
              <a:off x="7737803" y="1834225"/>
              <a:ext cx="314560" cy="13532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5" name="Straight Connector 564">
              <a:extLst>
                <a:ext uri="{FF2B5EF4-FFF2-40B4-BE49-F238E27FC236}">
                  <a16:creationId xmlns:a16="http://schemas.microsoft.com/office/drawing/2014/main" id="{09A3FDCF-1492-43EA-BEA4-C46950864ACC}"/>
                </a:ext>
              </a:extLst>
            </p:cNvPr>
            <p:cNvCxnSpPr>
              <a:cxnSpLocks/>
              <a:stCxn id="568" idx="7"/>
              <a:endCxn id="567" idx="4"/>
            </p:cNvCxnSpPr>
            <p:nvPr/>
          </p:nvCxnSpPr>
          <p:spPr>
            <a:xfrm flipV="1">
              <a:off x="8152134" y="2970735"/>
              <a:ext cx="1257783" cy="2514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6" name="Oval 565">
              <a:extLst>
                <a:ext uri="{FF2B5EF4-FFF2-40B4-BE49-F238E27FC236}">
                  <a16:creationId xmlns:a16="http://schemas.microsoft.com/office/drawing/2014/main" id="{7FA7E9B8-0FB9-4838-B373-C6FA3E98D01F}"/>
                </a:ext>
              </a:extLst>
            </p:cNvPr>
            <p:cNvSpPr/>
            <p:nvPr/>
          </p:nvSpPr>
          <p:spPr>
            <a:xfrm rot="17350916" flipV="1">
              <a:off x="10375964" y="3285269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7" name="Oval 566">
              <a:extLst>
                <a:ext uri="{FF2B5EF4-FFF2-40B4-BE49-F238E27FC236}">
                  <a16:creationId xmlns:a16="http://schemas.microsoft.com/office/drawing/2014/main" id="{D15BE985-1AA5-4A4A-8702-D210C650B9FA}"/>
                </a:ext>
              </a:extLst>
            </p:cNvPr>
            <p:cNvSpPr/>
            <p:nvPr/>
          </p:nvSpPr>
          <p:spPr>
            <a:xfrm rot="17350916" flipV="1">
              <a:off x="9403696" y="289550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8" name="Oval 567">
              <a:extLst>
                <a:ext uri="{FF2B5EF4-FFF2-40B4-BE49-F238E27FC236}">
                  <a16:creationId xmlns:a16="http://schemas.microsoft.com/office/drawing/2014/main" id="{D0EBBB2B-36AF-42C3-B3D7-8A5CBE6F6D8A}"/>
                </a:ext>
              </a:extLst>
            </p:cNvPr>
            <p:cNvSpPr>
              <a:spLocks noChangeAspect="1"/>
            </p:cNvSpPr>
            <p:nvPr/>
          </p:nvSpPr>
          <p:spPr>
            <a:xfrm rot="17350916" flipV="1">
              <a:off x="8010198" y="317998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04" name="Straight Connector 603">
              <a:extLst>
                <a:ext uri="{FF2B5EF4-FFF2-40B4-BE49-F238E27FC236}">
                  <a16:creationId xmlns:a16="http://schemas.microsoft.com/office/drawing/2014/main" id="{3EE13138-BBAE-461C-BF11-67AEDD0EA240}"/>
                </a:ext>
              </a:extLst>
            </p:cNvPr>
            <p:cNvCxnSpPr>
              <a:cxnSpLocks/>
              <a:stCxn id="289" idx="0"/>
              <a:endCxn id="566" idx="7"/>
            </p:cNvCxnSpPr>
            <p:nvPr/>
          </p:nvCxnSpPr>
          <p:spPr>
            <a:xfrm flipH="1">
              <a:off x="10588868" y="2983008"/>
              <a:ext cx="1256853" cy="3655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7" name="Straight Connector 606">
              <a:extLst>
                <a:ext uri="{FF2B5EF4-FFF2-40B4-BE49-F238E27FC236}">
                  <a16:creationId xmlns:a16="http://schemas.microsoft.com/office/drawing/2014/main" id="{D0C60D8F-5A35-42B6-8004-0359B1FA59C1}"/>
                </a:ext>
              </a:extLst>
            </p:cNvPr>
            <p:cNvCxnSpPr>
              <a:cxnSpLocks/>
              <a:endCxn id="289" idx="7"/>
            </p:cNvCxnSpPr>
            <p:nvPr/>
          </p:nvCxnSpPr>
          <p:spPr>
            <a:xfrm flipH="1" flipV="1">
              <a:off x="11930123" y="2967834"/>
              <a:ext cx="291194" cy="286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017617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6E3EB2D9-614D-4F52-A3BD-39613A8924C3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934982" y="0"/>
            <a:ext cx="4322036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ko-KR" altLang="en-US"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Place Your Picture Here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278705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488342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063292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7_Images &amp; Contents Layout">
    <p:bg>
      <p:bgPr>
        <a:gradFill>
          <a:gsLst>
            <a:gs pos="0">
              <a:schemeClr val="accent1"/>
            </a:gs>
            <a:gs pos="27000">
              <a:schemeClr val="accent1">
                <a:lumMod val="70000"/>
                <a:lumOff val="30000"/>
              </a:schemeClr>
            </a:gs>
            <a:gs pos="50000">
              <a:schemeClr val="accent1">
                <a:lumMod val="60000"/>
                <a:lumOff val="40000"/>
              </a:schemeClr>
            </a:gs>
            <a:gs pos="73000">
              <a:schemeClr val="accent1">
                <a:lumMod val="70000"/>
                <a:lumOff val="30000"/>
              </a:schemeClr>
            </a:gs>
            <a:gs pos="100000">
              <a:schemeClr val="accent1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665B68A5-1A0D-4629-A391-F45CB58623B1}"/>
              </a:ext>
            </a:extLst>
          </p:cNvPr>
          <p:cNvGrpSpPr/>
          <p:nvPr/>
        </p:nvGrpSpPr>
        <p:grpSpPr>
          <a:xfrm>
            <a:off x="-98982" y="-104349"/>
            <a:ext cx="12408253" cy="7045442"/>
            <a:chOff x="-98982" y="-104349"/>
            <a:chExt cx="12408253" cy="7045442"/>
          </a:xfrm>
          <a:solidFill>
            <a:schemeClr val="bg1">
              <a:alpha val="10000"/>
            </a:schemeClr>
          </a:solidFill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F69C8F55-AB5F-4478-8A1E-A897E01F16E8}"/>
                </a:ext>
              </a:extLst>
            </p:cNvPr>
            <p:cNvCxnSpPr>
              <a:cxnSpLocks/>
              <a:stCxn id="71" idx="7"/>
              <a:endCxn id="69" idx="2"/>
            </p:cNvCxnSpPr>
            <p:nvPr/>
          </p:nvCxnSpPr>
          <p:spPr>
            <a:xfrm>
              <a:off x="1584504" y="1905029"/>
              <a:ext cx="1703016" cy="9444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4A667D34-7080-464A-B079-AE8EF61916FB}"/>
                </a:ext>
              </a:extLst>
            </p:cNvPr>
            <p:cNvCxnSpPr>
              <a:cxnSpLocks/>
              <a:stCxn id="69" idx="4"/>
              <a:endCxn id="88" idx="1"/>
            </p:cNvCxnSpPr>
            <p:nvPr/>
          </p:nvCxnSpPr>
          <p:spPr>
            <a:xfrm flipV="1">
              <a:off x="3427782" y="2205662"/>
              <a:ext cx="482924" cy="57007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8FED032-CE56-4602-9DBB-39F1C3BC302C}"/>
                </a:ext>
              </a:extLst>
            </p:cNvPr>
            <p:cNvCxnSpPr>
              <a:cxnSpLocks/>
              <a:stCxn id="74" idx="2"/>
              <a:endCxn id="86" idx="6"/>
            </p:cNvCxnSpPr>
            <p:nvPr/>
          </p:nvCxnSpPr>
          <p:spPr>
            <a:xfrm flipH="1">
              <a:off x="4004116" y="998896"/>
              <a:ext cx="1032867" cy="4144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0DB2D11-1230-4F48-95E8-7D8A463C84D1}"/>
                </a:ext>
              </a:extLst>
            </p:cNvPr>
            <p:cNvCxnSpPr>
              <a:cxnSpLocks/>
              <a:stCxn id="88" idx="5"/>
              <a:endCxn id="74" idx="1"/>
            </p:cNvCxnSpPr>
            <p:nvPr/>
          </p:nvCxnSpPr>
          <p:spPr>
            <a:xfrm flipV="1">
              <a:off x="4016342" y="1082390"/>
              <a:ext cx="1055225" cy="10176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6CD28A4-63E4-4E98-800E-20277A083A4A}"/>
                </a:ext>
              </a:extLst>
            </p:cNvPr>
            <p:cNvCxnSpPr>
              <a:cxnSpLocks/>
              <a:stCxn id="69" idx="5"/>
              <a:endCxn id="87" idx="1"/>
            </p:cNvCxnSpPr>
            <p:nvPr/>
          </p:nvCxnSpPr>
          <p:spPr>
            <a:xfrm flipV="1">
              <a:off x="3493690" y="2247314"/>
              <a:ext cx="1466461" cy="58328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6751F43B-6E88-424B-8063-8332F4777135}"/>
                </a:ext>
              </a:extLst>
            </p:cNvPr>
            <p:cNvCxnSpPr>
              <a:cxnSpLocks/>
              <a:stCxn id="74" idx="0"/>
              <a:endCxn id="87" idx="4"/>
            </p:cNvCxnSpPr>
            <p:nvPr/>
          </p:nvCxnSpPr>
          <p:spPr>
            <a:xfrm flipH="1">
              <a:off x="5012969" y="1116974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D5EF3DB-B762-4082-8204-2100AA80CCED}"/>
                </a:ext>
              </a:extLst>
            </p:cNvPr>
            <p:cNvCxnSpPr>
              <a:cxnSpLocks/>
              <a:stCxn id="88" idx="3"/>
              <a:endCxn id="86" idx="0"/>
            </p:cNvCxnSpPr>
            <p:nvPr/>
          </p:nvCxnSpPr>
          <p:spPr>
            <a:xfrm flipH="1" flipV="1">
              <a:off x="3892072" y="1525433"/>
              <a:ext cx="18633" cy="5745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F22F1FB-EE4B-433F-91B0-B25294CC0FCA}"/>
                </a:ext>
              </a:extLst>
            </p:cNvPr>
            <p:cNvCxnSpPr>
              <a:cxnSpLocks/>
              <a:stCxn id="194" idx="7"/>
              <a:endCxn id="76" idx="1"/>
            </p:cNvCxnSpPr>
            <p:nvPr/>
          </p:nvCxnSpPr>
          <p:spPr>
            <a:xfrm flipV="1">
              <a:off x="5140075" y="2350975"/>
              <a:ext cx="1066308" cy="5527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50CED0E-48DD-470B-9366-527079E702C4}"/>
                </a:ext>
              </a:extLst>
            </p:cNvPr>
            <p:cNvCxnSpPr>
              <a:cxnSpLocks/>
              <a:stCxn id="74" idx="7"/>
              <a:endCxn id="76" idx="3"/>
            </p:cNvCxnSpPr>
            <p:nvPr/>
          </p:nvCxnSpPr>
          <p:spPr>
            <a:xfrm>
              <a:off x="5238555" y="1082390"/>
              <a:ext cx="967828" cy="11101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8E5CDB9D-563D-4087-80E6-6043B83EC512}"/>
                </a:ext>
              </a:extLst>
            </p:cNvPr>
            <p:cNvCxnSpPr>
              <a:cxnSpLocks/>
              <a:stCxn id="73" idx="3"/>
            </p:cNvCxnSpPr>
            <p:nvPr/>
          </p:nvCxnSpPr>
          <p:spPr>
            <a:xfrm flipH="1" flipV="1">
              <a:off x="3211650" y="18443"/>
              <a:ext cx="498790" cy="58289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F480C79-C143-45EA-811E-F3C2A4AA446B}"/>
                </a:ext>
              </a:extLst>
            </p:cNvPr>
            <p:cNvCxnSpPr>
              <a:cxnSpLocks/>
              <a:stCxn id="88" idx="6"/>
              <a:endCxn id="87" idx="2"/>
            </p:cNvCxnSpPr>
            <p:nvPr/>
          </p:nvCxnSpPr>
          <p:spPr>
            <a:xfrm>
              <a:off x="4038220" y="2152844"/>
              <a:ext cx="900054" cy="416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B382167-B1B0-4B1C-8D31-C21E3DBE521E}"/>
                </a:ext>
              </a:extLst>
            </p:cNvPr>
            <p:cNvCxnSpPr>
              <a:cxnSpLocks/>
              <a:stCxn id="73" idx="0"/>
              <a:endCxn id="86" idx="4"/>
            </p:cNvCxnSpPr>
            <p:nvPr/>
          </p:nvCxnSpPr>
          <p:spPr>
            <a:xfrm>
              <a:off x="3789668" y="792604"/>
              <a:ext cx="102405" cy="5087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30FE6EA8-886D-4906-A854-91ADAEA32BFA}"/>
                </a:ext>
              </a:extLst>
            </p:cNvPr>
            <p:cNvCxnSpPr>
              <a:cxnSpLocks/>
              <a:stCxn id="87" idx="6"/>
              <a:endCxn id="76" idx="2"/>
            </p:cNvCxnSpPr>
            <p:nvPr/>
          </p:nvCxnSpPr>
          <p:spPr>
            <a:xfrm>
              <a:off x="5087665" y="2194496"/>
              <a:ext cx="1085901" cy="772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ECDBAEFA-8BFE-4B14-9F04-4D3BE1AD85E2}"/>
                </a:ext>
              </a:extLst>
            </p:cNvPr>
            <p:cNvCxnSpPr>
              <a:cxnSpLocks/>
              <a:stCxn id="75" idx="0"/>
              <a:endCxn id="76" idx="4"/>
            </p:cNvCxnSpPr>
            <p:nvPr/>
          </p:nvCxnSpPr>
          <p:spPr>
            <a:xfrm>
              <a:off x="6243041" y="1291086"/>
              <a:ext cx="42569" cy="868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95BB2B5-723C-4239-A1D8-92DC38E7281D}"/>
                </a:ext>
              </a:extLst>
            </p:cNvPr>
            <p:cNvCxnSpPr>
              <a:cxnSpLocks/>
              <a:stCxn id="78" idx="1"/>
              <a:endCxn id="76" idx="5"/>
            </p:cNvCxnSpPr>
            <p:nvPr/>
          </p:nvCxnSpPr>
          <p:spPr>
            <a:xfrm flipH="1">
              <a:off x="6364837" y="570689"/>
              <a:ext cx="1332558" cy="162183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E6586A2-54F1-416F-BB19-F2E70B1581FB}"/>
                </a:ext>
              </a:extLst>
            </p:cNvPr>
            <p:cNvCxnSpPr>
              <a:cxnSpLocks/>
              <a:stCxn id="78" idx="0"/>
              <a:endCxn id="77" idx="4"/>
            </p:cNvCxnSpPr>
            <p:nvPr/>
          </p:nvCxnSpPr>
          <p:spPr>
            <a:xfrm flipH="1">
              <a:off x="7737803" y="592567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1705E998-9952-4E9E-BA54-7C5EC2562AD8}"/>
                </a:ext>
              </a:extLst>
            </p:cNvPr>
            <p:cNvCxnSpPr>
              <a:cxnSpLocks/>
              <a:stCxn id="77" idx="2"/>
              <a:endCxn id="76" idx="6"/>
            </p:cNvCxnSpPr>
            <p:nvPr/>
          </p:nvCxnSpPr>
          <p:spPr>
            <a:xfrm flipH="1">
              <a:off x="6397654" y="1722181"/>
              <a:ext cx="1228105" cy="5495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FDB1C2C-DD63-45D1-8F56-9A5A46088805}"/>
                </a:ext>
              </a:extLst>
            </p:cNvPr>
            <p:cNvCxnSpPr>
              <a:cxnSpLocks/>
              <a:stCxn id="77" idx="7"/>
              <a:endCxn id="217" idx="5"/>
            </p:cNvCxnSpPr>
            <p:nvPr/>
          </p:nvCxnSpPr>
          <p:spPr>
            <a:xfrm>
              <a:off x="7817030" y="1801408"/>
              <a:ext cx="1649913" cy="11052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B70F2346-F8D1-45E9-8253-660DECA2532B}"/>
                </a:ext>
              </a:extLst>
            </p:cNvPr>
            <p:cNvCxnSpPr>
              <a:cxnSpLocks/>
              <a:stCxn id="77" idx="6"/>
              <a:endCxn id="84" idx="2"/>
            </p:cNvCxnSpPr>
            <p:nvPr/>
          </p:nvCxnSpPr>
          <p:spPr>
            <a:xfrm flipV="1">
              <a:off x="7849847" y="1627721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3147CED-9995-4DF7-B14B-90EF113315C0}"/>
                </a:ext>
              </a:extLst>
            </p:cNvPr>
            <p:cNvCxnSpPr>
              <a:cxnSpLocks/>
              <a:stCxn id="84" idx="7"/>
              <a:endCxn id="85" idx="3"/>
            </p:cNvCxnSpPr>
            <p:nvPr/>
          </p:nvCxnSpPr>
          <p:spPr>
            <a:xfrm>
              <a:off x="9385903" y="1706948"/>
              <a:ext cx="910362" cy="8460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A52DA355-A2BA-4435-8D7B-2531073C7656}"/>
                </a:ext>
              </a:extLst>
            </p:cNvPr>
            <p:cNvCxnSpPr>
              <a:cxnSpLocks/>
              <a:stCxn id="70" idx="0"/>
              <a:endCxn id="69" idx="3"/>
            </p:cNvCxnSpPr>
            <p:nvPr/>
          </p:nvCxnSpPr>
          <p:spPr>
            <a:xfrm>
              <a:off x="2865686" y="1745404"/>
              <a:ext cx="476698" cy="10381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61C4B24E-A6BA-4AA8-9EE9-5DA1B0EF468B}"/>
                </a:ext>
              </a:extLst>
            </p:cNvPr>
            <p:cNvCxnSpPr>
              <a:cxnSpLocks/>
              <a:stCxn id="86" idx="2"/>
              <a:endCxn id="70" idx="6"/>
            </p:cNvCxnSpPr>
            <p:nvPr/>
          </p:nvCxnSpPr>
          <p:spPr>
            <a:xfrm flipH="1">
              <a:off x="2983764" y="1413389"/>
              <a:ext cx="796264" cy="21393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4BCC5EAE-C18E-49EF-9E75-4625B8B8071A}"/>
                </a:ext>
              </a:extLst>
            </p:cNvPr>
            <p:cNvCxnSpPr>
              <a:cxnSpLocks/>
              <a:stCxn id="73" idx="1"/>
              <a:endCxn id="70" idx="5"/>
            </p:cNvCxnSpPr>
            <p:nvPr/>
          </p:nvCxnSpPr>
          <p:spPr>
            <a:xfrm flipH="1">
              <a:off x="2949180" y="759787"/>
              <a:ext cx="761261" cy="7840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ADB113A0-24AB-42BE-9F57-DF6FCD54971B}"/>
                </a:ext>
              </a:extLst>
            </p:cNvPr>
            <p:cNvCxnSpPr>
              <a:cxnSpLocks/>
              <a:stCxn id="72" idx="7"/>
              <a:endCxn id="70" idx="3"/>
            </p:cNvCxnSpPr>
            <p:nvPr/>
          </p:nvCxnSpPr>
          <p:spPr>
            <a:xfrm>
              <a:off x="2026273" y="811101"/>
              <a:ext cx="755920" cy="7327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4C45D4DC-CE0E-42EA-BCFC-868036CF78AF}"/>
                </a:ext>
              </a:extLst>
            </p:cNvPr>
            <p:cNvCxnSpPr>
              <a:cxnSpLocks/>
              <a:stCxn id="71" idx="6"/>
              <a:endCxn id="70" idx="2"/>
            </p:cNvCxnSpPr>
            <p:nvPr/>
          </p:nvCxnSpPr>
          <p:spPr>
            <a:xfrm flipV="1">
              <a:off x="1617321" y="1627326"/>
              <a:ext cx="1130287" cy="1984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F1C3049-9514-453F-8143-182C7007B0E5}"/>
                </a:ext>
              </a:extLst>
            </p:cNvPr>
            <p:cNvCxnSpPr>
              <a:cxnSpLocks/>
              <a:stCxn id="91" idx="7"/>
              <a:endCxn id="71" idx="3"/>
            </p:cNvCxnSpPr>
            <p:nvPr/>
          </p:nvCxnSpPr>
          <p:spPr>
            <a:xfrm>
              <a:off x="562732" y="991183"/>
              <a:ext cx="863318" cy="75539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2AC1C005-92F2-45D5-9C6D-2B15DFEBB885}"/>
                </a:ext>
              </a:extLst>
            </p:cNvPr>
            <p:cNvCxnSpPr>
              <a:cxnSpLocks/>
              <a:stCxn id="91" idx="6"/>
              <a:endCxn id="72" idx="2"/>
            </p:cNvCxnSpPr>
            <p:nvPr/>
          </p:nvCxnSpPr>
          <p:spPr>
            <a:xfrm flipV="1">
              <a:off x="584609" y="758283"/>
              <a:ext cx="1314149" cy="18008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EE1650BB-A6A1-424F-80DF-62087E046F01}"/>
                </a:ext>
              </a:extLst>
            </p:cNvPr>
            <p:cNvCxnSpPr>
              <a:cxnSpLocks/>
              <a:stCxn id="91" idx="5"/>
            </p:cNvCxnSpPr>
            <p:nvPr/>
          </p:nvCxnSpPr>
          <p:spPr>
            <a:xfrm flipV="1">
              <a:off x="562732" y="7695"/>
              <a:ext cx="830501" cy="8778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12441BA8-0F57-4FF4-9D35-BA57DC4E1346}"/>
                </a:ext>
              </a:extLst>
            </p:cNvPr>
            <p:cNvCxnSpPr>
              <a:cxnSpLocks/>
              <a:stCxn id="72" idx="4"/>
            </p:cNvCxnSpPr>
            <p:nvPr/>
          </p:nvCxnSpPr>
          <p:spPr>
            <a:xfrm flipH="1" flipV="1">
              <a:off x="1913190" y="8940"/>
              <a:ext cx="60264" cy="6746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A34F069C-F2CE-4656-BA7A-43BE121EA9D6}"/>
                </a:ext>
              </a:extLst>
            </p:cNvPr>
            <p:cNvCxnSpPr>
              <a:cxnSpLocks/>
              <a:stCxn id="72" idx="5"/>
            </p:cNvCxnSpPr>
            <p:nvPr/>
          </p:nvCxnSpPr>
          <p:spPr>
            <a:xfrm flipV="1">
              <a:off x="2026273" y="21571"/>
              <a:ext cx="969507" cy="6838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71F8F283-B356-49E0-B03A-45A5C3E42BB0}"/>
                </a:ext>
              </a:extLst>
            </p:cNvPr>
            <p:cNvCxnSpPr>
              <a:cxnSpLocks/>
              <a:stCxn id="73" idx="5"/>
            </p:cNvCxnSpPr>
            <p:nvPr/>
          </p:nvCxnSpPr>
          <p:spPr>
            <a:xfrm flipV="1">
              <a:off x="3868895" y="-11241"/>
              <a:ext cx="430441" cy="6125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FABF57A-DA50-4271-B30D-508534B28C48}"/>
                </a:ext>
              </a:extLst>
            </p:cNvPr>
            <p:cNvCxnSpPr>
              <a:cxnSpLocks/>
              <a:stCxn id="72" idx="6"/>
              <a:endCxn id="73" idx="2"/>
            </p:cNvCxnSpPr>
            <p:nvPr/>
          </p:nvCxnSpPr>
          <p:spPr>
            <a:xfrm flipV="1">
              <a:off x="2048150" y="680560"/>
              <a:ext cx="1629474" cy="7772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96839555-7A25-4F55-922B-D7C5B27E047E}"/>
                </a:ext>
              </a:extLst>
            </p:cNvPr>
            <p:cNvCxnSpPr>
              <a:cxnSpLocks/>
              <a:stCxn id="73" idx="6"/>
              <a:endCxn id="74" idx="3"/>
            </p:cNvCxnSpPr>
            <p:nvPr/>
          </p:nvCxnSpPr>
          <p:spPr>
            <a:xfrm>
              <a:off x="3901712" y="680560"/>
              <a:ext cx="1169856" cy="234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A384317B-403A-4D73-BD40-64BE4E374093}"/>
                </a:ext>
              </a:extLst>
            </p:cNvPr>
            <p:cNvCxnSpPr>
              <a:cxnSpLocks/>
              <a:stCxn id="75" idx="2"/>
              <a:endCxn id="74" idx="6"/>
            </p:cNvCxnSpPr>
            <p:nvPr/>
          </p:nvCxnSpPr>
          <p:spPr>
            <a:xfrm flipH="1" flipV="1">
              <a:off x="5273139" y="998896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1E08BB30-379C-4720-A3D6-91E060C175D2}"/>
                </a:ext>
              </a:extLst>
            </p:cNvPr>
            <p:cNvCxnSpPr>
              <a:cxnSpLocks/>
              <a:stCxn id="96" idx="0"/>
              <a:endCxn id="74" idx="5"/>
            </p:cNvCxnSpPr>
            <p:nvPr/>
          </p:nvCxnSpPr>
          <p:spPr>
            <a:xfrm flipH="1">
              <a:off x="5238555" y="-6145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F1FE1288-E26F-4EF8-9E6E-372326963D76}"/>
                </a:ext>
              </a:extLst>
            </p:cNvPr>
            <p:cNvCxnSpPr>
              <a:cxnSpLocks/>
              <a:endCxn id="74" idx="4"/>
            </p:cNvCxnSpPr>
            <p:nvPr/>
          </p:nvCxnSpPr>
          <p:spPr>
            <a:xfrm>
              <a:off x="4883094" y="-29536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6025BA38-47CE-453D-89B8-8041CBF814FB}"/>
                </a:ext>
              </a:extLst>
            </p:cNvPr>
            <p:cNvCxnSpPr>
              <a:cxnSpLocks/>
              <a:stCxn id="96" idx="2"/>
              <a:endCxn id="75" idx="4"/>
            </p:cNvCxnSpPr>
            <p:nvPr/>
          </p:nvCxnSpPr>
          <p:spPr>
            <a:xfrm flipH="1">
              <a:off x="6243041" y="-5452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7C3E25F9-43F3-4F26-8308-B7CA3657C570}"/>
                </a:ext>
              </a:extLst>
            </p:cNvPr>
            <p:cNvCxnSpPr>
              <a:cxnSpLocks/>
              <a:stCxn id="78" idx="2"/>
              <a:endCxn id="75" idx="6"/>
            </p:cNvCxnSpPr>
            <p:nvPr/>
          </p:nvCxnSpPr>
          <p:spPr>
            <a:xfrm flipH="1">
              <a:off x="6317737" y="517871"/>
              <a:ext cx="1357780" cy="6985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58137453-6CD2-4C60-815F-D18659DE1047}"/>
                </a:ext>
              </a:extLst>
            </p:cNvPr>
            <p:cNvCxnSpPr>
              <a:cxnSpLocks/>
              <a:stCxn id="78" idx="4"/>
            </p:cNvCxnSpPr>
            <p:nvPr/>
          </p:nvCxnSpPr>
          <p:spPr>
            <a:xfrm flipV="1">
              <a:off x="7750213" y="54467"/>
              <a:ext cx="93642" cy="3887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7BCC0865-289D-4C49-9A03-0165FAAEEC11}"/>
                </a:ext>
              </a:extLst>
            </p:cNvPr>
            <p:cNvCxnSpPr>
              <a:cxnSpLocks/>
              <a:stCxn id="79" idx="3"/>
            </p:cNvCxnSpPr>
            <p:nvPr/>
          </p:nvCxnSpPr>
          <p:spPr>
            <a:xfrm flipH="1" flipV="1">
              <a:off x="8652184" y="-11241"/>
              <a:ext cx="511421" cy="3567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21ECFA58-F7E6-418A-860A-75C95F6D0388}"/>
                </a:ext>
              </a:extLst>
            </p:cNvPr>
            <p:cNvCxnSpPr>
              <a:cxnSpLocks/>
              <a:stCxn id="79" idx="2"/>
              <a:endCxn id="78" idx="6"/>
            </p:cNvCxnSpPr>
            <p:nvPr/>
          </p:nvCxnSpPr>
          <p:spPr>
            <a:xfrm flipH="1">
              <a:off x="7824909" y="42476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9CBC8607-6522-459A-995F-146C5422D175}"/>
                </a:ext>
              </a:extLst>
            </p:cNvPr>
            <p:cNvCxnSpPr>
              <a:cxnSpLocks/>
              <a:stCxn id="84" idx="4"/>
              <a:endCxn id="79" idx="0"/>
            </p:cNvCxnSpPr>
            <p:nvPr/>
          </p:nvCxnSpPr>
          <p:spPr>
            <a:xfrm flipH="1" flipV="1">
              <a:off x="9242832" y="53680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54F66FBF-9FAD-4162-BE15-E2E7902D48C7}"/>
                </a:ext>
              </a:extLst>
            </p:cNvPr>
            <p:cNvCxnSpPr>
              <a:cxnSpLocks/>
              <a:stCxn id="83" idx="3"/>
              <a:endCxn id="79" idx="7"/>
            </p:cNvCxnSpPr>
            <p:nvPr/>
          </p:nvCxnSpPr>
          <p:spPr>
            <a:xfrm flipH="1" flipV="1">
              <a:off x="9322059" y="503987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FC0A140B-E4C5-426D-A455-4B5726530B55}"/>
                </a:ext>
              </a:extLst>
            </p:cNvPr>
            <p:cNvCxnSpPr>
              <a:cxnSpLocks/>
              <a:stCxn id="83" idx="2"/>
              <a:endCxn id="84" idx="6"/>
            </p:cNvCxnSpPr>
            <p:nvPr/>
          </p:nvCxnSpPr>
          <p:spPr>
            <a:xfrm flipH="1">
              <a:off x="9418720" y="1237716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7594E6BB-3828-4E90-9DB7-C5D38B90AA05}"/>
                </a:ext>
              </a:extLst>
            </p:cNvPr>
            <p:cNvCxnSpPr>
              <a:cxnSpLocks/>
              <a:stCxn id="83" idx="1"/>
              <a:endCxn id="85" idx="4"/>
            </p:cNvCxnSpPr>
            <p:nvPr/>
          </p:nvCxnSpPr>
          <p:spPr>
            <a:xfrm flipH="1">
              <a:off x="10349083" y="1309164"/>
              <a:ext cx="576378" cy="12219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C06D0777-2294-4093-9058-028A9B9B5C31}"/>
                </a:ext>
              </a:extLst>
            </p:cNvPr>
            <p:cNvCxnSpPr>
              <a:cxnSpLocks/>
              <a:stCxn id="81" idx="1"/>
              <a:endCxn id="85" idx="5"/>
            </p:cNvCxnSpPr>
            <p:nvPr/>
          </p:nvCxnSpPr>
          <p:spPr>
            <a:xfrm flipH="1">
              <a:off x="10401901" y="1774673"/>
              <a:ext cx="1757220" cy="7783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5DDF4E51-8B18-4C5E-ACD5-CA73D72F8E9B}"/>
                </a:ext>
              </a:extLst>
            </p:cNvPr>
            <p:cNvCxnSpPr>
              <a:cxnSpLocks/>
              <a:stCxn id="81" idx="0"/>
              <a:endCxn id="82" idx="4"/>
            </p:cNvCxnSpPr>
            <p:nvPr/>
          </p:nvCxnSpPr>
          <p:spPr>
            <a:xfrm flipH="1">
              <a:off x="11893491" y="1806534"/>
              <a:ext cx="313099" cy="9575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F9CE68EE-33DF-421A-AE42-A88CBA1F2E2C}"/>
                </a:ext>
              </a:extLst>
            </p:cNvPr>
            <p:cNvCxnSpPr>
              <a:cxnSpLocks/>
              <a:stCxn id="153" idx="7"/>
              <a:endCxn id="218" idx="1"/>
            </p:cNvCxnSpPr>
            <p:nvPr/>
          </p:nvCxnSpPr>
          <p:spPr>
            <a:xfrm flipH="1" flipV="1">
              <a:off x="8117425" y="3321916"/>
              <a:ext cx="642685" cy="1106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1DD8024A-DB61-4DC3-BF58-E9081A88F4D0}"/>
                </a:ext>
              </a:extLst>
            </p:cNvPr>
            <p:cNvCxnSpPr>
              <a:cxnSpLocks/>
              <a:endCxn id="80" idx="6"/>
            </p:cNvCxnSpPr>
            <p:nvPr/>
          </p:nvCxnSpPr>
          <p:spPr>
            <a:xfrm flipH="1">
              <a:off x="11941804" y="350882"/>
              <a:ext cx="294325" cy="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EC5722A8-42EC-4047-9DA3-C43D42D5040C}"/>
                </a:ext>
              </a:extLst>
            </p:cNvPr>
            <p:cNvCxnSpPr>
              <a:cxnSpLocks/>
              <a:stCxn id="153" idx="0"/>
              <a:endCxn id="217" idx="3"/>
            </p:cNvCxnSpPr>
            <p:nvPr/>
          </p:nvCxnSpPr>
          <p:spPr>
            <a:xfrm flipV="1">
              <a:off x="8839337" y="3056346"/>
              <a:ext cx="575543" cy="133887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12834055-8562-48CB-88AF-13E934B8231A}"/>
                </a:ext>
              </a:extLst>
            </p:cNvPr>
            <p:cNvCxnSpPr>
              <a:cxnSpLocks/>
              <a:stCxn id="165" idx="0"/>
              <a:endCxn id="216" idx="0"/>
            </p:cNvCxnSpPr>
            <p:nvPr/>
          </p:nvCxnSpPr>
          <p:spPr>
            <a:xfrm flipH="1" flipV="1">
              <a:off x="10593831" y="3434127"/>
              <a:ext cx="970340" cy="11166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740464BB-18C6-455D-95F7-CB95C5A83D63}"/>
                </a:ext>
              </a:extLst>
            </p:cNvPr>
            <p:cNvCxnSpPr>
              <a:cxnSpLocks/>
              <a:stCxn id="165" idx="1"/>
              <a:endCxn id="82" idx="0"/>
            </p:cNvCxnSpPr>
            <p:nvPr/>
          </p:nvCxnSpPr>
          <p:spPr>
            <a:xfrm flipV="1">
              <a:off x="11616989" y="2983008"/>
              <a:ext cx="228732" cy="15896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D120C5C4-5B2F-4041-915B-E6266FF63FF1}"/>
                </a:ext>
              </a:extLst>
            </p:cNvPr>
            <p:cNvCxnSpPr>
              <a:cxnSpLocks/>
              <a:stCxn id="82" idx="2"/>
              <a:endCxn id="85" idx="6"/>
            </p:cNvCxnSpPr>
            <p:nvPr/>
          </p:nvCxnSpPr>
          <p:spPr>
            <a:xfrm flipH="1" flipV="1">
              <a:off x="10423779" y="2605827"/>
              <a:ext cx="1336358" cy="2438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28D1D8A5-D718-4936-96BB-E04312468FAC}"/>
                </a:ext>
              </a:extLst>
            </p:cNvPr>
            <p:cNvCxnSpPr>
              <a:cxnSpLocks/>
              <a:stCxn id="81" idx="2"/>
              <a:endCxn id="83" idx="6"/>
            </p:cNvCxnSpPr>
            <p:nvPr/>
          </p:nvCxnSpPr>
          <p:spPr>
            <a:xfrm flipH="1" flipV="1">
              <a:off x="11097954" y="1194675"/>
              <a:ext cx="1050131" cy="5239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DBB3FA5B-FD61-4D0C-A1FD-966B61A4A0CC}"/>
                </a:ext>
              </a:extLst>
            </p:cNvPr>
            <p:cNvCxnSpPr>
              <a:cxnSpLocks/>
              <a:stCxn id="80" idx="1"/>
              <a:endCxn id="83" idx="5"/>
            </p:cNvCxnSpPr>
            <p:nvPr/>
          </p:nvCxnSpPr>
          <p:spPr>
            <a:xfrm flipH="1">
              <a:off x="11050531" y="430109"/>
              <a:ext cx="700002" cy="693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80DA9FA3-A5D3-4F75-B2FF-CC03FD20B0B8}"/>
                </a:ext>
              </a:extLst>
            </p:cNvPr>
            <p:cNvCxnSpPr>
              <a:cxnSpLocks/>
              <a:stCxn id="80" idx="3"/>
              <a:endCxn id="97" idx="1"/>
            </p:cNvCxnSpPr>
            <p:nvPr/>
          </p:nvCxnSpPr>
          <p:spPr>
            <a:xfrm flipH="1" flipV="1">
              <a:off x="10480717" y="1658"/>
              <a:ext cx="1269816" cy="2699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3D6E2170-672C-4323-9BD4-7C914A8D3FE1}"/>
                </a:ext>
              </a:extLst>
            </p:cNvPr>
            <p:cNvCxnSpPr>
              <a:cxnSpLocks/>
              <a:stCxn id="83" idx="4"/>
              <a:endCxn id="97" idx="2"/>
            </p:cNvCxnSpPr>
            <p:nvPr/>
          </p:nvCxnSpPr>
          <p:spPr>
            <a:xfrm flipH="1" flipV="1">
              <a:off x="10368902" y="619"/>
              <a:ext cx="597574" cy="1105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7E0224F8-56E2-4348-9C44-BFFFAE8D3BD2}"/>
                </a:ext>
              </a:extLst>
            </p:cNvPr>
            <p:cNvCxnSpPr>
              <a:cxnSpLocks/>
              <a:stCxn id="79" idx="5"/>
              <a:endCxn id="97" idx="0"/>
            </p:cNvCxnSpPr>
            <p:nvPr/>
          </p:nvCxnSpPr>
          <p:spPr>
            <a:xfrm flipV="1">
              <a:off x="9322059" y="-420"/>
              <a:ext cx="935027" cy="3459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6E518D86-131C-43F4-8CC3-0E332BDD6987}"/>
                </a:ext>
              </a:extLst>
            </p:cNvPr>
            <p:cNvCxnSpPr>
              <a:cxnSpLocks/>
              <a:stCxn id="80" idx="7"/>
              <a:endCxn id="81" idx="3"/>
            </p:cNvCxnSpPr>
            <p:nvPr/>
          </p:nvCxnSpPr>
          <p:spPr>
            <a:xfrm>
              <a:off x="11908987" y="430109"/>
              <a:ext cx="270959" cy="12410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06DBFD56-C983-4980-BA98-0300F3E0BA7D}"/>
                </a:ext>
              </a:extLst>
            </p:cNvPr>
            <p:cNvCxnSpPr>
              <a:cxnSpLocks/>
              <a:stCxn id="78" idx="7"/>
              <a:endCxn id="84" idx="3"/>
            </p:cNvCxnSpPr>
            <p:nvPr/>
          </p:nvCxnSpPr>
          <p:spPr>
            <a:xfrm>
              <a:off x="7803031" y="570690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6C0EC1F2-EA36-47D1-A09C-6F503CE81DF4}"/>
                </a:ext>
              </a:extLst>
            </p:cNvPr>
            <p:cNvCxnSpPr>
              <a:cxnSpLocks/>
              <a:endCxn id="80" idx="4"/>
            </p:cNvCxnSpPr>
            <p:nvPr/>
          </p:nvCxnSpPr>
          <p:spPr>
            <a:xfrm flipH="1">
              <a:off x="11829760" y="8940"/>
              <a:ext cx="14366" cy="22989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17CF5E44-2E21-49E0-952F-39142C621C7B}"/>
                </a:ext>
              </a:extLst>
            </p:cNvPr>
            <p:cNvSpPr/>
            <p:nvPr/>
          </p:nvSpPr>
          <p:spPr>
            <a:xfrm rot="1036530" flipV="1">
              <a:off x="3282465" y="277068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EF7D99BB-841E-4C36-810A-60D9A6CB4680}"/>
                </a:ext>
              </a:extLst>
            </p:cNvPr>
            <p:cNvSpPr/>
            <p:nvPr/>
          </p:nvSpPr>
          <p:spPr>
            <a:xfrm flipV="1">
              <a:off x="2747608" y="150924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AA0099CD-DCBC-48FD-A2B4-C8377F450AF4}"/>
                </a:ext>
              </a:extLst>
            </p:cNvPr>
            <p:cNvSpPr/>
            <p:nvPr/>
          </p:nvSpPr>
          <p:spPr>
            <a:xfrm flipV="1">
              <a:off x="1393233" y="171375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D69200EE-057D-4471-A7DF-CC85320D2FE5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1898758" y="683587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82D47DB6-0FC1-490E-ABB8-09B368147035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3677624" y="5685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D9AC2336-C83A-4F7E-938C-6A72B5B07FBA}"/>
                </a:ext>
              </a:extLst>
            </p:cNvPr>
            <p:cNvSpPr/>
            <p:nvPr/>
          </p:nvSpPr>
          <p:spPr>
            <a:xfrm flipV="1">
              <a:off x="5036983" y="88081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05D5977E-4917-4BAC-BCCB-4F0B35BF061C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6168345" y="114169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2E14A5A5-1C41-4B74-BE6D-A05319B26279}"/>
                </a:ext>
              </a:extLst>
            </p:cNvPr>
            <p:cNvSpPr/>
            <p:nvPr/>
          </p:nvSpPr>
          <p:spPr>
            <a:xfrm flipV="1">
              <a:off x="6173566" y="2159704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4B058324-E391-4C56-B365-801B71400E6D}"/>
                </a:ext>
              </a:extLst>
            </p:cNvPr>
            <p:cNvSpPr/>
            <p:nvPr/>
          </p:nvSpPr>
          <p:spPr>
            <a:xfrm flipV="1">
              <a:off x="7625759" y="16101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5AE49F41-91C8-430D-89FD-3031DC80D6B8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7675517" y="44317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811B798F-2551-4D6A-9C15-6F32B5249F9F}"/>
                </a:ext>
              </a:extLst>
            </p:cNvPr>
            <p:cNvSpPr/>
            <p:nvPr/>
          </p:nvSpPr>
          <p:spPr>
            <a:xfrm flipV="1">
              <a:off x="9130788" y="3127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D045CEDE-1DCE-4307-B6FB-9D2C286A12AB}"/>
                </a:ext>
              </a:extLst>
            </p:cNvPr>
            <p:cNvSpPr/>
            <p:nvPr/>
          </p:nvSpPr>
          <p:spPr>
            <a:xfrm flipV="1">
              <a:off x="11717716" y="23883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EDF27C67-A54A-4C08-841F-842D3FA7B4E4}"/>
                </a:ext>
              </a:extLst>
            </p:cNvPr>
            <p:cNvSpPr>
              <a:spLocks noChangeAspect="1"/>
            </p:cNvSpPr>
            <p:nvPr/>
          </p:nvSpPr>
          <p:spPr>
            <a:xfrm rot="682168" flipV="1">
              <a:off x="12146619" y="165860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040265A9-6A77-4D96-A3F9-1DC8578AC0D7}"/>
                </a:ext>
              </a:extLst>
            </p:cNvPr>
            <p:cNvSpPr/>
            <p:nvPr/>
          </p:nvSpPr>
          <p:spPr>
            <a:xfrm rot="738506" flipV="1">
              <a:off x="11757562" y="276149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3AD3D192-347C-49CD-98C4-B6C91CB8F2C8}"/>
                </a:ext>
              </a:extLst>
            </p:cNvPr>
            <p:cNvSpPr/>
            <p:nvPr/>
          </p:nvSpPr>
          <p:spPr>
            <a:xfrm rot="20935587" flipV="1">
              <a:off x="10875952" y="1104151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9362B423-F9FB-44A2-B706-DA576E1094FE}"/>
                </a:ext>
              </a:extLst>
            </p:cNvPr>
            <p:cNvSpPr/>
            <p:nvPr/>
          </p:nvSpPr>
          <p:spPr>
            <a:xfrm flipV="1">
              <a:off x="9194632" y="151567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D71740D5-75D8-4752-B6D4-C7A951D1A363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10274387" y="2531131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F4541F7D-3FF4-465F-B87F-32DB5CC9E150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3780028" y="130134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77BA4584-2EFB-4A5C-91B7-74DD1237F53D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4938273" y="211980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DC770977-D442-473C-9CD2-9F58CDB3C779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3888828" y="207814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C3463333-7624-4576-93F2-5B93BDC87ADB}"/>
                </a:ext>
              </a:extLst>
            </p:cNvPr>
            <p:cNvCxnSpPr>
              <a:cxnSpLocks/>
              <a:stCxn id="88" idx="2"/>
              <a:endCxn id="70" idx="7"/>
            </p:cNvCxnSpPr>
            <p:nvPr/>
          </p:nvCxnSpPr>
          <p:spPr>
            <a:xfrm flipH="1" flipV="1">
              <a:off x="2949180" y="1710820"/>
              <a:ext cx="939648" cy="44202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B0541D5E-084B-4A36-A768-7395902E2F74}"/>
                </a:ext>
              </a:extLst>
            </p:cNvPr>
            <p:cNvCxnSpPr>
              <a:cxnSpLocks/>
              <a:stCxn id="71" idx="4"/>
              <a:endCxn id="72" idx="1"/>
            </p:cNvCxnSpPr>
            <p:nvPr/>
          </p:nvCxnSpPr>
          <p:spPr>
            <a:xfrm flipV="1">
              <a:off x="1505277" y="811101"/>
              <a:ext cx="415359" cy="9026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17F60CBB-6FAB-44B4-9223-B9B26619C7C4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435217" y="86366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0D6FF60E-F2BC-4C1C-BB93-8B378F709316}"/>
                </a:ext>
              </a:extLst>
            </p:cNvPr>
            <p:cNvCxnSpPr>
              <a:cxnSpLocks/>
              <a:stCxn id="91" idx="3"/>
            </p:cNvCxnSpPr>
            <p:nvPr/>
          </p:nvCxnSpPr>
          <p:spPr>
            <a:xfrm flipH="1" flipV="1">
              <a:off x="14396" y="20999"/>
              <a:ext cx="442699" cy="8645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94C3D58D-BB39-468F-879E-BD195E600F8E}"/>
                </a:ext>
              </a:extLst>
            </p:cNvPr>
            <p:cNvCxnSpPr>
              <a:cxnSpLocks/>
              <a:stCxn id="91" idx="2"/>
            </p:cNvCxnSpPr>
            <p:nvPr/>
          </p:nvCxnSpPr>
          <p:spPr>
            <a:xfrm flipH="1" flipV="1">
              <a:off x="-27532" y="832189"/>
              <a:ext cx="462749" cy="1061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79561494-3D15-4E31-AB35-92D964FA8A10}"/>
                </a:ext>
              </a:extLst>
            </p:cNvPr>
            <p:cNvCxnSpPr>
              <a:cxnSpLocks/>
              <a:stCxn id="91" idx="1"/>
            </p:cNvCxnSpPr>
            <p:nvPr/>
          </p:nvCxnSpPr>
          <p:spPr>
            <a:xfrm flipH="1">
              <a:off x="-27532" y="991183"/>
              <a:ext cx="484627" cy="496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35E7F229-D802-4DB1-B858-A24CC7D0AD23}"/>
                </a:ext>
              </a:extLst>
            </p:cNvPr>
            <p:cNvCxnSpPr>
              <a:cxnSpLocks/>
              <a:endCxn id="71" idx="2"/>
            </p:cNvCxnSpPr>
            <p:nvPr/>
          </p:nvCxnSpPr>
          <p:spPr>
            <a:xfrm flipV="1">
              <a:off x="42498" y="1825802"/>
              <a:ext cx="1350735" cy="1774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Chord 95">
              <a:extLst>
                <a:ext uri="{FF2B5EF4-FFF2-40B4-BE49-F238E27FC236}">
                  <a16:creationId xmlns:a16="http://schemas.microsoft.com/office/drawing/2014/main" id="{8744E469-F725-4A40-923A-E8B608BAFD99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6507935" y="-75430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Chord 96">
              <a:extLst>
                <a:ext uri="{FF2B5EF4-FFF2-40B4-BE49-F238E27FC236}">
                  <a16:creationId xmlns:a16="http://schemas.microsoft.com/office/drawing/2014/main" id="{DEC433C4-12C2-48DB-8FF8-516F829A32C0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10256792" y="-104349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0C159EC0-A2AD-4201-A027-3823A009AE93}"/>
                </a:ext>
              </a:extLst>
            </p:cNvPr>
            <p:cNvCxnSpPr>
              <a:cxnSpLocks/>
              <a:stCxn id="96" idx="1"/>
              <a:endCxn id="78" idx="3"/>
            </p:cNvCxnSpPr>
            <p:nvPr/>
          </p:nvCxnSpPr>
          <p:spPr>
            <a:xfrm>
              <a:off x="6657218" y="-4759"/>
              <a:ext cx="1040177" cy="46981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1C19D577-784E-4E7C-BBEE-F476821103A8}"/>
                </a:ext>
              </a:extLst>
            </p:cNvPr>
            <p:cNvCxnSpPr>
              <a:cxnSpLocks/>
              <a:endCxn id="150" idx="1"/>
            </p:cNvCxnSpPr>
            <p:nvPr/>
          </p:nvCxnSpPr>
          <p:spPr>
            <a:xfrm flipH="1">
              <a:off x="11505573" y="5340915"/>
              <a:ext cx="674373" cy="39668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BC9508EC-09F7-49D8-9A0A-83F2AB46BE4F}"/>
                </a:ext>
              </a:extLst>
            </p:cNvPr>
            <p:cNvCxnSpPr>
              <a:cxnSpLocks/>
              <a:endCxn id="165" idx="2"/>
            </p:cNvCxnSpPr>
            <p:nvPr/>
          </p:nvCxnSpPr>
          <p:spPr>
            <a:xfrm flipH="1">
              <a:off x="11638867" y="4355007"/>
              <a:ext cx="670058" cy="2704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FFD68CB2-2F76-43D2-9B7B-558AD037ABA0}"/>
                </a:ext>
              </a:extLst>
            </p:cNvPr>
            <p:cNvCxnSpPr>
              <a:cxnSpLocks/>
              <a:stCxn id="150" idx="0"/>
              <a:endCxn id="165" idx="4"/>
            </p:cNvCxnSpPr>
            <p:nvPr/>
          </p:nvCxnSpPr>
          <p:spPr>
            <a:xfrm flipV="1">
              <a:off x="11422079" y="4700191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4B6F817F-2941-4DA8-981A-CFBD54461A3F}"/>
                </a:ext>
              </a:extLst>
            </p:cNvPr>
            <p:cNvCxnSpPr>
              <a:cxnSpLocks/>
              <a:stCxn id="216" idx="2"/>
              <a:endCxn id="152" idx="1"/>
            </p:cNvCxnSpPr>
            <p:nvPr/>
          </p:nvCxnSpPr>
          <p:spPr>
            <a:xfrm>
              <a:off x="10451194" y="3503136"/>
              <a:ext cx="31607" cy="6934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10F03842-7C39-4C2A-AE7E-6034C6E67B54}"/>
                </a:ext>
              </a:extLst>
            </p:cNvPr>
            <p:cNvCxnSpPr>
              <a:cxnSpLocks/>
              <a:stCxn id="150" idx="7"/>
              <a:endCxn id="152" idx="3"/>
            </p:cNvCxnSpPr>
            <p:nvPr/>
          </p:nvCxnSpPr>
          <p:spPr>
            <a:xfrm flipH="1" flipV="1">
              <a:off x="10482801" y="4355007"/>
              <a:ext cx="855784" cy="1382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2571128D-9CB7-42A2-A347-1DBF1E8DF706}"/>
                </a:ext>
              </a:extLst>
            </p:cNvPr>
            <p:cNvCxnSpPr>
              <a:cxnSpLocks/>
              <a:endCxn id="165" idx="3"/>
            </p:cNvCxnSpPr>
            <p:nvPr/>
          </p:nvCxnSpPr>
          <p:spPr>
            <a:xfrm flipH="1" flipV="1">
              <a:off x="11616989" y="4678313"/>
              <a:ext cx="692282" cy="4095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B89AB889-2C82-4580-9C9C-9004C5DAD5C4}"/>
                </a:ext>
              </a:extLst>
            </p:cNvPr>
            <p:cNvCxnSpPr>
              <a:cxnSpLocks/>
              <a:stCxn id="165" idx="6"/>
              <a:endCxn id="152" idx="2"/>
            </p:cNvCxnSpPr>
            <p:nvPr/>
          </p:nvCxnSpPr>
          <p:spPr>
            <a:xfrm flipH="1" flipV="1">
              <a:off x="10515618" y="4275780"/>
              <a:ext cx="973856" cy="3497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89326075-8BF6-4AF0-9DAB-6A1696CDEB0B}"/>
                </a:ext>
              </a:extLst>
            </p:cNvPr>
            <p:cNvCxnSpPr>
              <a:cxnSpLocks/>
              <a:stCxn id="151" idx="0"/>
              <a:endCxn id="152" idx="4"/>
            </p:cNvCxnSpPr>
            <p:nvPr/>
          </p:nvCxnSpPr>
          <p:spPr>
            <a:xfrm flipV="1">
              <a:off x="10334099" y="4387824"/>
              <a:ext cx="69475" cy="11410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F1061A4C-9B3B-4E89-AE59-3CB1559EC1AC}"/>
                </a:ext>
              </a:extLst>
            </p:cNvPr>
            <p:cNvCxnSpPr>
              <a:cxnSpLocks/>
              <a:stCxn id="154" idx="1"/>
              <a:endCxn id="152" idx="5"/>
            </p:cNvCxnSpPr>
            <p:nvPr/>
          </p:nvCxnSpPr>
          <p:spPr>
            <a:xfrm flipV="1">
              <a:off x="8879746" y="4355007"/>
              <a:ext cx="1444602" cy="13037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406E4AAF-A421-4D5C-966D-856A44868D31}"/>
                </a:ext>
              </a:extLst>
            </p:cNvPr>
            <p:cNvCxnSpPr>
              <a:cxnSpLocks/>
              <a:stCxn id="154" idx="0"/>
              <a:endCxn id="153" idx="4"/>
            </p:cNvCxnSpPr>
            <p:nvPr/>
          </p:nvCxnSpPr>
          <p:spPr>
            <a:xfrm flipV="1">
              <a:off x="8826927" y="4619304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6005EEC3-AC89-408C-A5EF-1E47FB595366}"/>
                </a:ext>
              </a:extLst>
            </p:cNvPr>
            <p:cNvCxnSpPr>
              <a:cxnSpLocks/>
              <a:stCxn id="153" idx="2"/>
              <a:endCxn id="152" idx="6"/>
            </p:cNvCxnSpPr>
            <p:nvPr/>
          </p:nvCxnSpPr>
          <p:spPr>
            <a:xfrm flipV="1">
              <a:off x="8951381" y="4275780"/>
              <a:ext cx="1340149" cy="2314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9C3E8222-BB5D-4DB2-8851-A73F986F1DA1}"/>
                </a:ext>
              </a:extLst>
            </p:cNvPr>
            <p:cNvCxnSpPr>
              <a:cxnSpLocks/>
              <a:stCxn id="153" idx="7"/>
              <a:endCxn id="161" idx="2"/>
            </p:cNvCxnSpPr>
            <p:nvPr/>
          </p:nvCxnSpPr>
          <p:spPr>
            <a:xfrm flipH="1" flipV="1">
              <a:off x="6683226" y="3221226"/>
              <a:ext cx="2076884" cy="12068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E250799B-9BAD-4164-9ABF-2C32EEAADA70}"/>
                </a:ext>
              </a:extLst>
            </p:cNvPr>
            <p:cNvCxnSpPr>
              <a:cxnSpLocks/>
              <a:stCxn id="153" idx="6"/>
              <a:endCxn id="160" idx="2"/>
            </p:cNvCxnSpPr>
            <p:nvPr/>
          </p:nvCxnSpPr>
          <p:spPr>
            <a:xfrm flipH="1">
              <a:off x="7382508" y="4507260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CCB45B44-DE41-492A-B3E1-66220407B79A}"/>
                </a:ext>
              </a:extLst>
            </p:cNvPr>
            <p:cNvCxnSpPr>
              <a:cxnSpLocks/>
              <a:stCxn id="160" idx="7"/>
              <a:endCxn id="161" idx="3"/>
            </p:cNvCxnSpPr>
            <p:nvPr/>
          </p:nvCxnSpPr>
          <p:spPr>
            <a:xfrm flipH="1" flipV="1">
              <a:off x="6661348" y="3274044"/>
              <a:ext cx="529889" cy="1248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6B9C69DC-EBA9-4E77-9FCF-ACAB2088705E}"/>
                </a:ext>
              </a:extLst>
            </p:cNvPr>
            <p:cNvCxnSpPr>
              <a:cxnSpLocks/>
              <a:stCxn id="217" idx="1"/>
              <a:endCxn id="152" idx="0"/>
            </p:cNvCxnSpPr>
            <p:nvPr/>
          </p:nvCxnSpPr>
          <p:spPr>
            <a:xfrm>
              <a:off x="9564537" y="3108409"/>
              <a:ext cx="839037" cy="10553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84E41B96-1FB5-4C10-B035-0C908E0A65B4}"/>
                </a:ext>
              </a:extLst>
            </p:cNvPr>
            <p:cNvCxnSpPr>
              <a:cxnSpLocks/>
              <a:endCxn id="150" idx="3"/>
            </p:cNvCxnSpPr>
            <p:nvPr/>
          </p:nvCxnSpPr>
          <p:spPr>
            <a:xfrm flipH="1" flipV="1">
              <a:off x="11505573" y="5904589"/>
              <a:ext cx="674373" cy="3280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C1ADD220-3CD6-4C54-9D7C-65A8EF667C24}"/>
                </a:ext>
              </a:extLst>
            </p:cNvPr>
            <p:cNvCxnSpPr>
              <a:cxnSpLocks/>
              <a:stCxn id="151" idx="2"/>
              <a:endCxn id="150" idx="6"/>
            </p:cNvCxnSpPr>
            <p:nvPr/>
          </p:nvCxnSpPr>
          <p:spPr>
            <a:xfrm>
              <a:off x="10408795" y="5603601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FECCDFA4-A099-47D8-BCBB-AD5600F3F497}"/>
                </a:ext>
              </a:extLst>
            </p:cNvPr>
            <p:cNvCxnSpPr>
              <a:cxnSpLocks/>
              <a:stCxn id="166" idx="0"/>
              <a:endCxn id="150" idx="5"/>
            </p:cNvCxnSpPr>
            <p:nvPr/>
          </p:nvCxnSpPr>
          <p:spPr>
            <a:xfrm flipV="1">
              <a:off x="10069009" y="5904589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9C53DA36-2147-4FD7-9BFA-95DB7732D529}"/>
                </a:ext>
              </a:extLst>
            </p:cNvPr>
            <p:cNvCxnSpPr>
              <a:cxnSpLocks/>
              <a:endCxn id="150" idx="4"/>
            </p:cNvCxnSpPr>
            <p:nvPr/>
          </p:nvCxnSpPr>
          <p:spPr>
            <a:xfrm flipH="1" flipV="1">
              <a:off x="11422079" y="5939173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A4E4D205-2440-4B6A-811C-21CC9F502C9B}"/>
                </a:ext>
              </a:extLst>
            </p:cNvPr>
            <p:cNvCxnSpPr>
              <a:cxnSpLocks/>
              <a:stCxn id="166" idx="2"/>
              <a:endCxn id="151" idx="4"/>
            </p:cNvCxnSpPr>
            <p:nvPr/>
          </p:nvCxnSpPr>
          <p:spPr>
            <a:xfrm flipV="1">
              <a:off x="9994466" y="5678297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68A17320-AD7D-419E-AC84-603DA2FBB91D}"/>
                </a:ext>
              </a:extLst>
            </p:cNvPr>
            <p:cNvCxnSpPr>
              <a:cxnSpLocks/>
              <a:stCxn id="154" idx="2"/>
              <a:endCxn id="151" idx="6"/>
            </p:cNvCxnSpPr>
            <p:nvPr/>
          </p:nvCxnSpPr>
          <p:spPr>
            <a:xfrm flipV="1">
              <a:off x="8901623" y="5603601"/>
              <a:ext cx="1357780" cy="1079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8981F5EA-0616-4311-BFC0-98D16CA0224E}"/>
                </a:ext>
              </a:extLst>
            </p:cNvPr>
            <p:cNvCxnSpPr>
              <a:cxnSpLocks/>
              <a:stCxn id="154" idx="4"/>
            </p:cNvCxnSpPr>
            <p:nvPr/>
          </p:nvCxnSpPr>
          <p:spPr>
            <a:xfrm flipH="1">
              <a:off x="8785593" y="5786266"/>
              <a:ext cx="41334" cy="10424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7763604C-D3F9-4428-8620-8B0685147620}"/>
                </a:ext>
              </a:extLst>
            </p:cNvPr>
            <p:cNvCxnSpPr>
              <a:cxnSpLocks/>
              <a:stCxn id="155" idx="3"/>
            </p:cNvCxnSpPr>
            <p:nvPr/>
          </p:nvCxnSpPr>
          <p:spPr>
            <a:xfrm>
              <a:off x="7413535" y="5883908"/>
              <a:ext cx="565475" cy="9587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7980E1B7-617D-48C6-BA81-422C40CF5C92}"/>
                </a:ext>
              </a:extLst>
            </p:cNvPr>
            <p:cNvCxnSpPr>
              <a:cxnSpLocks/>
              <a:stCxn id="155" idx="2"/>
              <a:endCxn id="154" idx="6"/>
            </p:cNvCxnSpPr>
            <p:nvPr/>
          </p:nvCxnSpPr>
          <p:spPr>
            <a:xfrm flipV="1">
              <a:off x="7446352" y="571157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C3D58B72-21EE-470D-A7DD-271F957E2A9D}"/>
                </a:ext>
              </a:extLst>
            </p:cNvPr>
            <p:cNvCxnSpPr>
              <a:cxnSpLocks/>
              <a:stCxn id="160" idx="4"/>
              <a:endCxn id="155" idx="0"/>
            </p:cNvCxnSpPr>
            <p:nvPr/>
          </p:nvCxnSpPr>
          <p:spPr>
            <a:xfrm>
              <a:off x="7270464" y="471376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B4D24E87-B765-4C1F-95D1-D1AEB986D72B}"/>
                </a:ext>
              </a:extLst>
            </p:cNvPr>
            <p:cNvCxnSpPr>
              <a:cxnSpLocks/>
              <a:stCxn id="159" idx="3"/>
              <a:endCxn id="155" idx="7"/>
            </p:cNvCxnSpPr>
            <p:nvPr/>
          </p:nvCxnSpPr>
          <p:spPr>
            <a:xfrm>
              <a:off x="5682113" y="5075781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287CBFEA-1A7F-44CB-9953-4A1321023BF5}"/>
                </a:ext>
              </a:extLst>
            </p:cNvPr>
            <p:cNvCxnSpPr>
              <a:cxnSpLocks/>
              <a:stCxn id="159" idx="2"/>
              <a:endCxn id="160" idx="6"/>
            </p:cNvCxnSpPr>
            <p:nvPr/>
          </p:nvCxnSpPr>
          <p:spPr>
            <a:xfrm flipV="1">
              <a:off x="5699103" y="4601720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19492CF9-5B47-448A-A45B-F314A8D9DC8F}"/>
                </a:ext>
              </a:extLst>
            </p:cNvPr>
            <p:cNvCxnSpPr>
              <a:cxnSpLocks/>
              <a:stCxn id="159" idx="1"/>
              <a:endCxn id="161" idx="4"/>
            </p:cNvCxnSpPr>
            <p:nvPr/>
          </p:nvCxnSpPr>
          <p:spPr>
            <a:xfrm flipV="1">
              <a:off x="5651680" y="3295922"/>
              <a:ext cx="956850" cy="16243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50BAA443-A8DA-4734-A8DB-CDEF0331D57A}"/>
                </a:ext>
              </a:extLst>
            </p:cNvPr>
            <p:cNvCxnSpPr>
              <a:cxnSpLocks/>
              <a:stCxn id="157" idx="1"/>
              <a:endCxn id="161" idx="5"/>
            </p:cNvCxnSpPr>
            <p:nvPr/>
          </p:nvCxnSpPr>
          <p:spPr>
            <a:xfrm flipV="1">
              <a:off x="4477836" y="3274044"/>
              <a:ext cx="2077876" cy="1772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188DFF05-6489-49AB-8B0B-643FAA2322BD}"/>
                </a:ext>
              </a:extLst>
            </p:cNvPr>
            <p:cNvCxnSpPr>
              <a:cxnSpLocks/>
              <a:stCxn id="157" idx="0"/>
              <a:endCxn id="158" idx="4"/>
            </p:cNvCxnSpPr>
            <p:nvPr/>
          </p:nvCxnSpPr>
          <p:spPr>
            <a:xfrm flipV="1">
              <a:off x="4430367" y="4043431"/>
              <a:ext cx="58508" cy="971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C597727D-D2C1-44EE-982C-A56F6995ED81}"/>
                </a:ext>
              </a:extLst>
            </p:cNvPr>
            <p:cNvCxnSpPr>
              <a:cxnSpLocks/>
              <a:stCxn id="163" idx="0"/>
              <a:endCxn id="162" idx="4"/>
            </p:cNvCxnSpPr>
            <p:nvPr/>
          </p:nvCxnSpPr>
          <p:spPr>
            <a:xfrm flipV="1">
              <a:off x="2274960" y="3873481"/>
              <a:ext cx="236156" cy="11539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074FB929-F00B-4430-AC83-78D08B8B85F7}"/>
                </a:ext>
              </a:extLst>
            </p:cNvPr>
            <p:cNvCxnSpPr>
              <a:cxnSpLocks/>
              <a:stCxn id="191" idx="7"/>
              <a:endCxn id="162" idx="5"/>
            </p:cNvCxnSpPr>
            <p:nvPr/>
          </p:nvCxnSpPr>
          <p:spPr>
            <a:xfrm flipV="1">
              <a:off x="1153506" y="3840664"/>
              <a:ext cx="1278383" cy="71666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124089F7-A8A8-4BD9-90EB-3397569D0F78}"/>
                </a:ext>
              </a:extLst>
            </p:cNvPr>
            <p:cNvCxnSpPr>
              <a:cxnSpLocks/>
              <a:endCxn id="163" idx="6"/>
            </p:cNvCxnSpPr>
            <p:nvPr/>
          </p:nvCxnSpPr>
          <p:spPr>
            <a:xfrm flipV="1">
              <a:off x="1109306" y="5139476"/>
              <a:ext cx="1053610" cy="4204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B3CFA555-620B-4F0B-B6EB-D73C89C6BD10}"/>
                </a:ext>
              </a:extLst>
            </p:cNvPr>
            <p:cNvCxnSpPr>
              <a:cxnSpLocks/>
              <a:stCxn id="190" idx="5"/>
              <a:endCxn id="164" idx="6"/>
            </p:cNvCxnSpPr>
            <p:nvPr/>
          </p:nvCxnSpPr>
          <p:spPr>
            <a:xfrm>
              <a:off x="1094332" y="5702233"/>
              <a:ext cx="1771424" cy="4775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914121CF-81CE-430E-B9EA-24CE01343D05}"/>
                </a:ext>
              </a:extLst>
            </p:cNvPr>
            <p:cNvCxnSpPr>
              <a:cxnSpLocks/>
              <a:endCxn id="164" idx="4"/>
            </p:cNvCxnSpPr>
            <p:nvPr/>
          </p:nvCxnSpPr>
          <p:spPr>
            <a:xfrm flipV="1">
              <a:off x="2739040" y="6254482"/>
              <a:ext cx="201412" cy="5439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9BC8D0BB-5A19-4C5D-989F-645606FA1C30}"/>
                </a:ext>
              </a:extLst>
            </p:cNvPr>
            <p:cNvCxnSpPr>
              <a:cxnSpLocks/>
              <a:stCxn id="164" idx="3"/>
            </p:cNvCxnSpPr>
            <p:nvPr/>
          </p:nvCxnSpPr>
          <p:spPr>
            <a:xfrm>
              <a:off x="2993271" y="6232605"/>
              <a:ext cx="836426" cy="5658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4BD80411-850D-47E5-96AE-9C5718309975}"/>
                </a:ext>
              </a:extLst>
            </p:cNvPr>
            <p:cNvCxnSpPr>
              <a:cxnSpLocks/>
              <a:stCxn id="164" idx="3"/>
              <a:endCxn id="156" idx="6"/>
            </p:cNvCxnSpPr>
            <p:nvPr/>
          </p:nvCxnSpPr>
          <p:spPr>
            <a:xfrm flipV="1">
              <a:off x="2993270" y="6187800"/>
              <a:ext cx="1496920" cy="448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556A89C1-02DC-44A3-92B6-CA04572C6654}"/>
                </a:ext>
              </a:extLst>
            </p:cNvPr>
            <p:cNvCxnSpPr>
              <a:cxnSpLocks/>
              <a:stCxn id="164" idx="1"/>
              <a:endCxn id="157" idx="5"/>
            </p:cNvCxnSpPr>
            <p:nvPr/>
          </p:nvCxnSpPr>
          <p:spPr>
            <a:xfrm flipV="1">
              <a:off x="2993270" y="5129624"/>
              <a:ext cx="1360178" cy="9973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DCA223B8-6D44-4D5F-A81D-F9CECFAA3CC3}"/>
                </a:ext>
              </a:extLst>
            </p:cNvPr>
            <p:cNvCxnSpPr>
              <a:cxnSpLocks/>
              <a:stCxn id="163" idx="2"/>
              <a:endCxn id="157" idx="6"/>
            </p:cNvCxnSpPr>
            <p:nvPr/>
          </p:nvCxnSpPr>
          <p:spPr>
            <a:xfrm flipV="1">
              <a:off x="2387004" y="5073530"/>
              <a:ext cx="1955408" cy="659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C7B36F01-8777-429E-85D3-111AF61CAF46}"/>
                </a:ext>
              </a:extLst>
            </p:cNvPr>
            <p:cNvCxnSpPr>
              <a:cxnSpLocks/>
              <a:stCxn id="162" idx="3"/>
              <a:endCxn id="157" idx="7"/>
            </p:cNvCxnSpPr>
            <p:nvPr/>
          </p:nvCxnSpPr>
          <p:spPr>
            <a:xfrm>
              <a:off x="2590343" y="3840664"/>
              <a:ext cx="1783930" cy="11853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A4964E49-CEE8-47FD-9334-48EEDDB174D3}"/>
                </a:ext>
              </a:extLst>
            </p:cNvPr>
            <p:cNvCxnSpPr>
              <a:cxnSpLocks/>
              <a:stCxn id="162" idx="2"/>
              <a:endCxn id="158" idx="6"/>
            </p:cNvCxnSpPr>
            <p:nvPr/>
          </p:nvCxnSpPr>
          <p:spPr>
            <a:xfrm>
              <a:off x="2623160" y="3761437"/>
              <a:ext cx="1780131" cy="14864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CA08F64A-10DF-4871-BFC2-4DA455925ABD}"/>
                </a:ext>
              </a:extLst>
            </p:cNvPr>
            <p:cNvCxnSpPr>
              <a:cxnSpLocks/>
              <a:stCxn id="158" idx="1"/>
              <a:endCxn id="161" idx="6"/>
            </p:cNvCxnSpPr>
            <p:nvPr/>
          </p:nvCxnSpPr>
          <p:spPr>
            <a:xfrm flipV="1">
              <a:off x="4607055" y="3221226"/>
              <a:ext cx="1926779" cy="6522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492EB4C4-6A5A-4BE6-8F66-5551FF7C0361}"/>
                </a:ext>
              </a:extLst>
            </p:cNvPr>
            <p:cNvCxnSpPr>
              <a:cxnSpLocks/>
              <a:stCxn id="157" idx="2"/>
              <a:endCxn id="159" idx="6"/>
            </p:cNvCxnSpPr>
            <p:nvPr/>
          </p:nvCxnSpPr>
          <p:spPr>
            <a:xfrm flipV="1">
              <a:off x="4488872" y="5034766"/>
              <a:ext cx="990314" cy="682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0BE39991-4B44-4157-A44E-75654CF02B92}"/>
                </a:ext>
              </a:extLst>
            </p:cNvPr>
            <p:cNvCxnSpPr>
              <a:cxnSpLocks/>
              <a:stCxn id="156" idx="1"/>
              <a:endCxn id="159" idx="5"/>
            </p:cNvCxnSpPr>
            <p:nvPr/>
          </p:nvCxnSpPr>
          <p:spPr>
            <a:xfrm flipV="1">
              <a:off x="4681461" y="5106214"/>
              <a:ext cx="845148" cy="10023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583E32E7-C7D6-4654-AC46-14BE3FCD0414}"/>
                </a:ext>
              </a:extLst>
            </p:cNvPr>
            <p:cNvCxnSpPr>
              <a:cxnSpLocks/>
              <a:stCxn id="156" idx="3"/>
              <a:endCxn id="167" idx="1"/>
            </p:cNvCxnSpPr>
            <p:nvPr/>
          </p:nvCxnSpPr>
          <p:spPr>
            <a:xfrm>
              <a:off x="4681461" y="6267027"/>
              <a:ext cx="1470253" cy="56805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B7160883-148E-47DB-A82C-441CF123C7C6}"/>
                </a:ext>
              </a:extLst>
            </p:cNvPr>
            <p:cNvCxnSpPr>
              <a:cxnSpLocks/>
              <a:stCxn id="159" idx="4"/>
              <a:endCxn id="167" idx="2"/>
            </p:cNvCxnSpPr>
            <p:nvPr/>
          </p:nvCxnSpPr>
          <p:spPr>
            <a:xfrm>
              <a:off x="5610665" y="5123204"/>
              <a:ext cx="652864" cy="17129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21E02E5E-5C64-4B53-874C-D52FCED2DBA2}"/>
                </a:ext>
              </a:extLst>
            </p:cNvPr>
            <p:cNvCxnSpPr>
              <a:cxnSpLocks/>
              <a:stCxn id="155" idx="5"/>
              <a:endCxn id="167" idx="0"/>
            </p:cNvCxnSpPr>
            <p:nvPr/>
          </p:nvCxnSpPr>
          <p:spPr>
            <a:xfrm flipH="1">
              <a:off x="6375345" y="5883908"/>
              <a:ext cx="879736" cy="95325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B7759CCC-EEDC-44F7-BF21-2F2806CED068}"/>
                </a:ext>
              </a:extLst>
            </p:cNvPr>
            <p:cNvCxnSpPr>
              <a:cxnSpLocks/>
              <a:stCxn id="156" idx="7"/>
              <a:endCxn id="157" idx="3"/>
            </p:cNvCxnSpPr>
            <p:nvPr/>
          </p:nvCxnSpPr>
          <p:spPr>
            <a:xfrm flipH="1" flipV="1">
              <a:off x="4457011" y="5150449"/>
              <a:ext cx="65996" cy="9581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8F815A91-B443-4320-B53F-5F9F616DD7D6}"/>
                </a:ext>
              </a:extLst>
            </p:cNvPr>
            <p:cNvCxnSpPr>
              <a:cxnSpLocks/>
              <a:stCxn id="154" idx="7"/>
              <a:endCxn id="160" idx="3"/>
            </p:cNvCxnSpPr>
            <p:nvPr/>
          </p:nvCxnSpPr>
          <p:spPr>
            <a:xfrm flipH="1" flipV="1">
              <a:off x="7349691" y="4680947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C2F00E5F-A512-4FE2-A44D-50AFDD751C90}"/>
                </a:ext>
              </a:extLst>
            </p:cNvPr>
            <p:cNvCxnSpPr>
              <a:cxnSpLocks/>
              <a:endCxn id="156" idx="4"/>
            </p:cNvCxnSpPr>
            <p:nvPr/>
          </p:nvCxnSpPr>
          <p:spPr>
            <a:xfrm flipV="1">
              <a:off x="4489041" y="6299844"/>
              <a:ext cx="113193" cy="5461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09C71331-10AA-45E8-BB24-11D9225B4E6F}"/>
                </a:ext>
              </a:extLst>
            </p:cNvPr>
            <p:cNvCxnSpPr>
              <a:cxnSpLocks/>
              <a:stCxn id="164" idx="7"/>
              <a:endCxn id="163" idx="4"/>
            </p:cNvCxnSpPr>
            <p:nvPr/>
          </p:nvCxnSpPr>
          <p:spPr>
            <a:xfrm flipH="1" flipV="1">
              <a:off x="2274960" y="5251520"/>
              <a:ext cx="612674" cy="875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36D2D771-68E2-4E11-9406-F0140CCDCB17}"/>
                </a:ext>
              </a:extLst>
            </p:cNvPr>
            <p:cNvSpPr/>
            <p:nvPr/>
          </p:nvSpPr>
          <p:spPr>
            <a:xfrm flipH="1">
              <a:off x="11304001" y="5703017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395335C5-65F4-445C-BFFC-F530BFC36322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0259403" y="552890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D30CA48A-40B6-4103-83C0-338B86B70845}"/>
                </a:ext>
              </a:extLst>
            </p:cNvPr>
            <p:cNvSpPr/>
            <p:nvPr/>
          </p:nvSpPr>
          <p:spPr>
            <a:xfrm flipH="1">
              <a:off x="10291530" y="416373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E888DCAE-287D-4428-941C-DB3C0975EE3A}"/>
                </a:ext>
              </a:extLst>
            </p:cNvPr>
            <p:cNvSpPr/>
            <p:nvPr/>
          </p:nvSpPr>
          <p:spPr>
            <a:xfrm flipH="1">
              <a:off x="8727293" y="43952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50820BED-03EE-4DEA-843A-1A5907695A5F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8752231" y="563687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D53A4B23-308A-4DE9-9B63-3107AD5D366A}"/>
                </a:ext>
              </a:extLst>
            </p:cNvPr>
            <p:cNvSpPr/>
            <p:nvPr/>
          </p:nvSpPr>
          <p:spPr>
            <a:xfrm flipH="1">
              <a:off x="7222264" y="56926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80103224-44E5-419B-B917-EC922E6B198F}"/>
                </a:ext>
              </a:extLst>
            </p:cNvPr>
            <p:cNvSpPr/>
            <p:nvPr/>
          </p:nvSpPr>
          <p:spPr>
            <a:xfrm flipH="1">
              <a:off x="4490190" y="607575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B1E02B6D-712D-4439-8DA7-5CF801B02D7D}"/>
                </a:ext>
              </a:extLst>
            </p:cNvPr>
            <p:cNvSpPr>
              <a:spLocks noChangeAspect="1"/>
            </p:cNvSpPr>
            <p:nvPr/>
          </p:nvSpPr>
          <p:spPr>
            <a:xfrm rot="682168" flipH="1">
              <a:off x="4340946" y="501355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B7F0DCA3-8149-45E9-AC18-B3C380A82498}"/>
                </a:ext>
              </a:extLst>
            </p:cNvPr>
            <p:cNvSpPr/>
            <p:nvPr/>
          </p:nvSpPr>
          <p:spPr>
            <a:xfrm rot="738506" flipH="1">
              <a:off x="4400716" y="382191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2E459C2C-BAB8-4D48-A49F-2555292CADDB}"/>
                </a:ext>
              </a:extLst>
            </p:cNvPr>
            <p:cNvSpPr/>
            <p:nvPr/>
          </p:nvSpPr>
          <p:spPr>
            <a:xfrm rot="20935587" flipH="1">
              <a:off x="5477100" y="490120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D59BCB69-5746-47ED-A0E5-4FFA9DB2DC03}"/>
                </a:ext>
              </a:extLst>
            </p:cNvPr>
            <p:cNvSpPr/>
            <p:nvPr/>
          </p:nvSpPr>
          <p:spPr>
            <a:xfrm flipH="1">
              <a:off x="7158420" y="448967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7DD77568-94B0-4C5A-B35E-3658D4EFE37F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533834" y="314653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E493C9C2-2F67-4436-8770-462C82E92ED3}"/>
                </a:ext>
              </a:extLst>
            </p:cNvPr>
            <p:cNvSpPr/>
            <p:nvPr/>
          </p:nvSpPr>
          <p:spPr>
            <a:xfrm flipH="1">
              <a:off x="2399072" y="3649393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CD7D5D23-B798-49B5-B4D6-EE559BA22DAF}"/>
                </a:ext>
              </a:extLst>
            </p:cNvPr>
            <p:cNvSpPr/>
            <p:nvPr/>
          </p:nvSpPr>
          <p:spPr>
            <a:xfrm flipH="1">
              <a:off x="2162916" y="502743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262ACE96-126A-47F7-959D-7155259D313B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2865756" y="610509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1D3590B8-F2B7-4403-8401-FB5873A4BA74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1489475" y="455079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Chord 165">
              <a:extLst>
                <a:ext uri="{FF2B5EF4-FFF2-40B4-BE49-F238E27FC236}">
                  <a16:creationId xmlns:a16="http://schemas.microsoft.com/office/drawing/2014/main" id="{14E51465-AE4D-4E9B-BAF1-A18351C3A6B9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9919813" y="6746029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Chord 166">
              <a:extLst>
                <a:ext uri="{FF2B5EF4-FFF2-40B4-BE49-F238E27FC236}">
                  <a16:creationId xmlns:a16="http://schemas.microsoft.com/office/drawing/2014/main" id="{C4B6D497-A88B-44C2-8254-4568065BDF61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151551" y="6717004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A9CFEE19-765E-4C64-A14E-C4DA3555F020}"/>
                </a:ext>
              </a:extLst>
            </p:cNvPr>
            <p:cNvCxnSpPr>
              <a:cxnSpLocks/>
              <a:stCxn id="166" idx="1"/>
              <a:endCxn id="154" idx="3"/>
            </p:cNvCxnSpPr>
            <p:nvPr/>
          </p:nvCxnSpPr>
          <p:spPr>
            <a:xfrm flipH="1" flipV="1">
              <a:off x="8879746" y="5764388"/>
              <a:ext cx="1040177" cy="1060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A5C5E669-7A85-486A-9E23-0A64A980DEE9}"/>
                </a:ext>
              </a:extLst>
            </p:cNvPr>
            <p:cNvCxnSpPr>
              <a:cxnSpLocks/>
              <a:stCxn id="188" idx="6"/>
              <a:endCxn id="162" idx="6"/>
            </p:cNvCxnSpPr>
            <p:nvPr/>
          </p:nvCxnSpPr>
          <p:spPr>
            <a:xfrm>
              <a:off x="1249806" y="3691601"/>
              <a:ext cx="1149266" cy="698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CF5153AB-0CAA-46C1-8BD9-B3077EB459C3}"/>
                </a:ext>
              </a:extLst>
            </p:cNvPr>
            <p:cNvCxnSpPr>
              <a:cxnSpLocks/>
              <a:stCxn id="185" idx="4"/>
              <a:endCxn id="191" idx="1"/>
            </p:cNvCxnSpPr>
            <p:nvPr/>
          </p:nvCxnSpPr>
          <p:spPr>
            <a:xfrm>
              <a:off x="181389" y="3694736"/>
              <a:ext cx="833340" cy="86259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2200F5B4-D5BF-40E2-922F-7758D731D5F7}"/>
                </a:ext>
              </a:extLst>
            </p:cNvPr>
            <p:cNvCxnSpPr>
              <a:cxnSpLocks/>
              <a:stCxn id="191" idx="4"/>
              <a:endCxn id="190" idx="0"/>
            </p:cNvCxnSpPr>
            <p:nvPr/>
          </p:nvCxnSpPr>
          <p:spPr>
            <a:xfrm flipH="1">
              <a:off x="990250" y="4724846"/>
              <a:ext cx="93868" cy="726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BC7CDDED-9AA9-44EB-9C8A-9BCD5228C53E}"/>
                </a:ext>
              </a:extLst>
            </p:cNvPr>
            <p:cNvCxnSpPr>
              <a:cxnSpLocks/>
              <a:stCxn id="189" idx="3"/>
            </p:cNvCxnSpPr>
            <p:nvPr/>
          </p:nvCxnSpPr>
          <p:spPr>
            <a:xfrm flipH="1">
              <a:off x="994391" y="6664731"/>
              <a:ext cx="195332" cy="1932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46428911-4491-4FDF-BC7B-38D77A1ECE1F}"/>
                </a:ext>
              </a:extLst>
            </p:cNvPr>
            <p:cNvCxnSpPr>
              <a:cxnSpLocks/>
              <a:stCxn id="189" idx="0"/>
              <a:endCxn id="190" idx="4"/>
            </p:cNvCxnSpPr>
            <p:nvPr/>
          </p:nvCxnSpPr>
          <p:spPr>
            <a:xfrm flipH="1" flipV="1">
              <a:off x="990250" y="5745345"/>
              <a:ext cx="303555" cy="6681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849BB463-C0D1-4EA2-AA7E-3BB9C4799442}"/>
                </a:ext>
              </a:extLst>
            </p:cNvPr>
            <p:cNvCxnSpPr>
              <a:cxnSpLocks/>
              <a:stCxn id="199" idx="1"/>
              <a:endCxn id="185" idx="3"/>
            </p:cNvCxnSpPr>
            <p:nvPr/>
          </p:nvCxnSpPr>
          <p:spPr>
            <a:xfrm flipV="1">
              <a:off x="7025" y="3684478"/>
              <a:ext cx="62174" cy="10396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F3143CA2-E388-42AE-B8B5-01B11EA40A53}"/>
                </a:ext>
              </a:extLst>
            </p:cNvPr>
            <p:cNvCxnSpPr>
              <a:cxnSpLocks/>
              <a:stCxn id="190" idx="2"/>
              <a:endCxn id="199" idx="0"/>
            </p:cNvCxnSpPr>
            <p:nvPr/>
          </p:nvCxnSpPr>
          <p:spPr>
            <a:xfrm flipH="1" flipV="1">
              <a:off x="4947" y="4947737"/>
              <a:ext cx="838109" cy="6504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0FE177AC-402E-47F5-932A-27AFC4F92F84}"/>
                </a:ext>
              </a:extLst>
            </p:cNvPr>
            <p:cNvCxnSpPr>
              <a:cxnSpLocks/>
              <a:stCxn id="189" idx="1"/>
            </p:cNvCxnSpPr>
            <p:nvPr/>
          </p:nvCxnSpPr>
          <p:spPr>
            <a:xfrm flipH="1">
              <a:off x="0" y="6456567"/>
              <a:ext cx="1189723" cy="1905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0031032A-E3A0-415F-8B7B-4E8C875039A8}"/>
                </a:ext>
              </a:extLst>
            </p:cNvPr>
            <p:cNvCxnSpPr>
              <a:cxnSpLocks/>
              <a:stCxn id="162" idx="1"/>
              <a:endCxn id="69" idx="0"/>
            </p:cNvCxnSpPr>
            <p:nvPr/>
          </p:nvCxnSpPr>
          <p:spPr>
            <a:xfrm flipV="1">
              <a:off x="2590343" y="2989715"/>
              <a:ext cx="770893" cy="6924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6F3A34D3-B2D7-49CF-B538-961D81F20608}"/>
                </a:ext>
              </a:extLst>
            </p:cNvPr>
            <p:cNvCxnSpPr>
              <a:cxnSpLocks/>
              <a:stCxn id="187" idx="6"/>
              <a:endCxn id="186" idx="2"/>
            </p:cNvCxnSpPr>
            <p:nvPr/>
          </p:nvCxnSpPr>
          <p:spPr>
            <a:xfrm>
              <a:off x="683818" y="2689233"/>
              <a:ext cx="1046792" cy="2609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92BE3332-3913-4901-A7A6-A5C1E1767A9C}"/>
                </a:ext>
              </a:extLst>
            </p:cNvPr>
            <p:cNvCxnSpPr>
              <a:cxnSpLocks/>
              <a:stCxn id="185" idx="7"/>
              <a:endCxn id="187" idx="3"/>
            </p:cNvCxnSpPr>
            <p:nvPr/>
          </p:nvCxnSpPr>
          <p:spPr>
            <a:xfrm flipV="1">
              <a:off x="206155" y="2793315"/>
              <a:ext cx="226387" cy="63057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53C962D8-AD7A-4BF3-9836-4DB5F61CAC52}"/>
                </a:ext>
              </a:extLst>
            </p:cNvPr>
            <p:cNvCxnSpPr>
              <a:cxnSpLocks/>
              <a:stCxn id="185" idx="5"/>
              <a:endCxn id="188" idx="2"/>
            </p:cNvCxnSpPr>
            <p:nvPr/>
          </p:nvCxnSpPr>
          <p:spPr>
            <a:xfrm>
              <a:off x="267973" y="3622660"/>
              <a:ext cx="785574" cy="689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C704F307-4B3F-4234-9016-83AAE67CE1AC}"/>
                </a:ext>
              </a:extLst>
            </p:cNvPr>
            <p:cNvCxnSpPr>
              <a:cxnSpLocks/>
              <a:stCxn id="186" idx="3"/>
              <a:endCxn id="188" idx="7"/>
            </p:cNvCxnSpPr>
            <p:nvPr/>
          </p:nvCxnSpPr>
          <p:spPr>
            <a:xfrm flipH="1">
              <a:off x="1221065" y="3059892"/>
              <a:ext cx="554979" cy="5623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223B5D4D-4005-430E-9D51-6BC86DE9B4FE}"/>
                </a:ext>
              </a:extLst>
            </p:cNvPr>
            <p:cNvCxnSpPr>
              <a:cxnSpLocks/>
              <a:stCxn id="188" idx="4"/>
              <a:endCxn id="191" idx="0"/>
            </p:cNvCxnSpPr>
            <p:nvPr/>
          </p:nvCxnSpPr>
          <p:spPr>
            <a:xfrm flipH="1">
              <a:off x="1084118" y="3789730"/>
              <a:ext cx="67559" cy="7388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F2E15A8D-A718-4073-9D7F-949F46729E5B}"/>
                </a:ext>
              </a:extLst>
            </p:cNvPr>
            <p:cNvCxnSpPr>
              <a:cxnSpLocks/>
              <a:stCxn id="164" idx="2"/>
              <a:endCxn id="189" idx="2"/>
            </p:cNvCxnSpPr>
            <p:nvPr/>
          </p:nvCxnSpPr>
          <p:spPr>
            <a:xfrm flipH="1">
              <a:off x="1146611" y="6179786"/>
              <a:ext cx="1868537" cy="38086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id="{8A07AB77-FFD8-4EEB-94EB-B30F86FD75A8}"/>
                </a:ext>
              </a:extLst>
            </p:cNvPr>
            <p:cNvCxnSpPr>
              <a:cxnSpLocks/>
              <a:endCxn id="189" idx="5"/>
            </p:cNvCxnSpPr>
            <p:nvPr/>
          </p:nvCxnSpPr>
          <p:spPr>
            <a:xfrm flipH="1" flipV="1">
              <a:off x="1397887" y="6664731"/>
              <a:ext cx="704210" cy="276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58DCF9DA-F42D-4A06-BF48-BD1A437E5CE1}"/>
                </a:ext>
              </a:extLst>
            </p:cNvPr>
            <p:cNvSpPr/>
            <p:nvPr/>
          </p:nvSpPr>
          <p:spPr>
            <a:xfrm rot="20563470">
              <a:off x="-9517" y="3406988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896C5296-F383-4966-9C58-E1C3982660CA}"/>
                </a:ext>
              </a:extLst>
            </p:cNvPr>
            <p:cNvSpPr/>
            <p:nvPr/>
          </p:nvSpPr>
          <p:spPr>
            <a:xfrm>
              <a:off x="1730610" y="2795084"/>
              <a:ext cx="310242" cy="31024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DC14F01D-6ACE-4EE3-800A-A40018E002DD}"/>
                </a:ext>
              </a:extLst>
            </p:cNvPr>
            <p:cNvSpPr/>
            <p:nvPr/>
          </p:nvSpPr>
          <p:spPr>
            <a:xfrm>
              <a:off x="389430" y="2542039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Oval 187">
              <a:extLst>
                <a:ext uri="{FF2B5EF4-FFF2-40B4-BE49-F238E27FC236}">
                  <a16:creationId xmlns:a16="http://schemas.microsoft.com/office/drawing/2014/main" id="{81D8FD68-8216-40CF-B4C9-10FA6D34223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53547" y="3593471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Oval 188">
              <a:extLst>
                <a:ext uri="{FF2B5EF4-FFF2-40B4-BE49-F238E27FC236}">
                  <a16:creationId xmlns:a16="http://schemas.microsoft.com/office/drawing/2014/main" id="{93D7D2AF-25E3-45FD-9DBD-1F3B62D6DD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46611" y="6413455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Oval 189">
              <a:extLst>
                <a:ext uri="{FF2B5EF4-FFF2-40B4-BE49-F238E27FC236}">
                  <a16:creationId xmlns:a16="http://schemas.microsoft.com/office/drawing/2014/main" id="{FF420EB2-F0A7-4A5D-AC6E-BEC1CCB2558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3056" y="5450957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Oval 190">
              <a:extLst>
                <a:ext uri="{FF2B5EF4-FFF2-40B4-BE49-F238E27FC236}">
                  <a16:creationId xmlns:a16="http://schemas.microsoft.com/office/drawing/2014/main" id="{B91D0D4C-1B40-41C0-B4EF-808F92144CC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85988" y="4528587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CA67D946-A70A-48D4-AC38-9A9C52912197}"/>
                </a:ext>
              </a:extLst>
            </p:cNvPr>
            <p:cNvCxnSpPr>
              <a:cxnSpLocks/>
              <a:stCxn id="191" idx="3"/>
            </p:cNvCxnSpPr>
            <p:nvPr/>
          </p:nvCxnSpPr>
          <p:spPr>
            <a:xfrm flipH="1">
              <a:off x="125106" y="4696105"/>
              <a:ext cx="889623" cy="1628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C6447A79-E843-4416-8BC9-5B224F613625}"/>
                </a:ext>
              </a:extLst>
            </p:cNvPr>
            <p:cNvCxnSpPr>
              <a:cxnSpLocks/>
              <a:stCxn id="187" idx="4"/>
              <a:endCxn id="188" idx="1"/>
            </p:cNvCxnSpPr>
            <p:nvPr/>
          </p:nvCxnSpPr>
          <p:spPr>
            <a:xfrm>
              <a:off x="536624" y="2836427"/>
              <a:ext cx="545664" cy="78578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4" name="Oval 193">
              <a:extLst>
                <a:ext uri="{FF2B5EF4-FFF2-40B4-BE49-F238E27FC236}">
                  <a16:creationId xmlns:a16="http://schemas.microsoft.com/office/drawing/2014/main" id="{89E8B336-C63C-4453-8B59-1B16EC94ECD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72557" y="2874980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491FB3E0-1055-4E3B-AB6C-EEC0D18126C6}"/>
                </a:ext>
              </a:extLst>
            </p:cNvPr>
            <p:cNvCxnSpPr>
              <a:cxnSpLocks/>
              <a:stCxn id="194" idx="3"/>
              <a:endCxn id="158" idx="0"/>
            </p:cNvCxnSpPr>
            <p:nvPr/>
          </p:nvCxnSpPr>
          <p:spPr>
            <a:xfrm flipH="1">
              <a:off x="4536645" y="3042498"/>
              <a:ext cx="464653" cy="7819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518B7083-7C8F-4CBF-96AB-CBA24AA6291C}"/>
                </a:ext>
              </a:extLst>
            </p:cNvPr>
            <p:cNvCxnSpPr>
              <a:cxnSpLocks/>
              <a:stCxn id="194" idx="2"/>
              <a:endCxn id="69" idx="6"/>
            </p:cNvCxnSpPr>
            <p:nvPr/>
          </p:nvCxnSpPr>
          <p:spPr>
            <a:xfrm flipH="1" flipV="1">
              <a:off x="3501498" y="2915999"/>
              <a:ext cx="1471059" cy="57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669A5E5F-F1E2-4737-818F-EC1BB5DE0BD8}"/>
                </a:ext>
              </a:extLst>
            </p:cNvPr>
            <p:cNvCxnSpPr>
              <a:cxnSpLocks/>
              <a:stCxn id="187" idx="7"/>
              <a:endCxn id="71" idx="1"/>
            </p:cNvCxnSpPr>
            <p:nvPr/>
          </p:nvCxnSpPr>
          <p:spPr>
            <a:xfrm flipV="1">
              <a:off x="640706" y="1905029"/>
              <a:ext cx="785344" cy="68012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446EC880-29C1-4AAA-A109-4164AD5518FE}"/>
                </a:ext>
              </a:extLst>
            </p:cNvPr>
            <p:cNvCxnSpPr>
              <a:cxnSpLocks/>
              <a:endCxn id="187" idx="1"/>
            </p:cNvCxnSpPr>
            <p:nvPr/>
          </p:nvCxnSpPr>
          <p:spPr>
            <a:xfrm>
              <a:off x="-60734" y="2344833"/>
              <a:ext cx="493276" cy="2403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9" name="Chord 198">
              <a:extLst>
                <a:ext uri="{FF2B5EF4-FFF2-40B4-BE49-F238E27FC236}">
                  <a16:creationId xmlns:a16="http://schemas.microsoft.com/office/drawing/2014/main" id="{A82A9FC3-9C20-47A8-A879-C890E83EE027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-98982" y="4723943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5B218041-5D63-4449-A4E9-21E666DAA903}"/>
                </a:ext>
              </a:extLst>
            </p:cNvPr>
            <p:cNvCxnSpPr>
              <a:cxnSpLocks/>
              <a:stCxn id="190" idx="3"/>
            </p:cNvCxnSpPr>
            <p:nvPr/>
          </p:nvCxnSpPr>
          <p:spPr>
            <a:xfrm flipH="1">
              <a:off x="0" y="5702233"/>
              <a:ext cx="886168" cy="5647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ECC3ABBF-4FA4-407D-B433-AD90776804DD}"/>
                </a:ext>
              </a:extLst>
            </p:cNvPr>
            <p:cNvCxnSpPr>
              <a:cxnSpLocks/>
              <a:stCxn id="186" idx="6"/>
              <a:endCxn id="69" idx="1"/>
            </p:cNvCxnSpPr>
            <p:nvPr/>
          </p:nvCxnSpPr>
          <p:spPr>
            <a:xfrm flipV="1">
              <a:off x="2040852" y="2934851"/>
              <a:ext cx="1254476" cy="15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D7FBD700-E065-46F7-8316-C0C3817445FC}"/>
                </a:ext>
              </a:extLst>
            </p:cNvPr>
            <p:cNvCxnSpPr>
              <a:cxnSpLocks/>
              <a:stCxn id="186" idx="5"/>
              <a:endCxn id="162" idx="0"/>
            </p:cNvCxnSpPr>
            <p:nvPr/>
          </p:nvCxnSpPr>
          <p:spPr>
            <a:xfrm>
              <a:off x="1995418" y="3059892"/>
              <a:ext cx="515698" cy="5895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7BC1ED78-BEAD-48CC-8A06-66A53E575C8C}"/>
                </a:ext>
              </a:extLst>
            </p:cNvPr>
            <p:cNvCxnSpPr>
              <a:cxnSpLocks/>
              <a:stCxn id="71" idx="0"/>
              <a:endCxn id="186" idx="0"/>
            </p:cNvCxnSpPr>
            <p:nvPr/>
          </p:nvCxnSpPr>
          <p:spPr>
            <a:xfrm>
              <a:off x="1505277" y="1937846"/>
              <a:ext cx="380454" cy="8572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17A5493B-1E14-4FD0-9A0C-E19ADC51A2AE}"/>
                </a:ext>
              </a:extLst>
            </p:cNvPr>
            <p:cNvCxnSpPr>
              <a:cxnSpLocks/>
              <a:stCxn id="191" idx="5"/>
              <a:endCxn id="163" idx="7"/>
            </p:cNvCxnSpPr>
            <p:nvPr/>
          </p:nvCxnSpPr>
          <p:spPr>
            <a:xfrm>
              <a:off x="1153506" y="4696105"/>
              <a:ext cx="1042227" cy="3641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258D19EA-8EE2-44FE-AAA8-E73C59D1708D}"/>
                </a:ext>
              </a:extLst>
            </p:cNvPr>
            <p:cNvCxnSpPr>
              <a:cxnSpLocks/>
              <a:stCxn id="158" idx="7"/>
              <a:endCxn id="69" idx="7"/>
            </p:cNvCxnSpPr>
            <p:nvPr/>
          </p:nvCxnSpPr>
          <p:spPr>
            <a:xfrm flipH="1" flipV="1">
              <a:off x="3446634" y="2981907"/>
              <a:ext cx="1005609" cy="85776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D39E612E-BC0F-435B-9FCE-F2B34F5E3B6C}"/>
                </a:ext>
              </a:extLst>
            </p:cNvPr>
            <p:cNvCxnSpPr>
              <a:cxnSpLocks/>
              <a:stCxn id="87" idx="7"/>
              <a:endCxn id="194" idx="0"/>
            </p:cNvCxnSpPr>
            <p:nvPr/>
          </p:nvCxnSpPr>
          <p:spPr>
            <a:xfrm>
              <a:off x="5065787" y="2247314"/>
              <a:ext cx="4900" cy="62766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79EECAFC-9672-419C-A6E6-D4C1FC8EF0AB}"/>
                </a:ext>
              </a:extLst>
            </p:cNvPr>
            <p:cNvCxnSpPr>
              <a:cxnSpLocks/>
              <a:stCxn id="161" idx="7"/>
              <a:endCxn id="76" idx="0"/>
            </p:cNvCxnSpPr>
            <p:nvPr/>
          </p:nvCxnSpPr>
          <p:spPr>
            <a:xfrm flipH="1" flipV="1">
              <a:off x="6285610" y="2383792"/>
              <a:ext cx="270102" cy="78461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E96A6595-2BB7-4B9F-ACC3-0B0488CB4989}"/>
                </a:ext>
              </a:extLst>
            </p:cNvPr>
            <p:cNvCxnSpPr>
              <a:cxnSpLocks/>
              <a:stCxn id="161" idx="6"/>
              <a:endCxn id="194" idx="5"/>
            </p:cNvCxnSpPr>
            <p:nvPr/>
          </p:nvCxnSpPr>
          <p:spPr>
            <a:xfrm flipH="1" flipV="1">
              <a:off x="5140075" y="3042498"/>
              <a:ext cx="1393759" cy="1787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6F320D4E-9B5C-47DA-B831-B105898594D7}"/>
                </a:ext>
              </a:extLst>
            </p:cNvPr>
            <p:cNvCxnSpPr>
              <a:cxnSpLocks/>
              <a:stCxn id="77" idx="0"/>
              <a:endCxn id="161" idx="1"/>
            </p:cNvCxnSpPr>
            <p:nvPr/>
          </p:nvCxnSpPr>
          <p:spPr>
            <a:xfrm flipH="1">
              <a:off x="6661348" y="1834225"/>
              <a:ext cx="1076455" cy="133418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2D134FCB-D62D-492E-9132-E0C0F00A69D1}"/>
                </a:ext>
              </a:extLst>
            </p:cNvPr>
            <p:cNvCxnSpPr>
              <a:cxnSpLocks/>
              <a:stCxn id="217" idx="0"/>
              <a:endCxn id="216" idx="4"/>
            </p:cNvCxnSpPr>
            <p:nvPr/>
          </p:nvCxnSpPr>
          <p:spPr>
            <a:xfrm>
              <a:off x="9621563" y="3044363"/>
              <a:ext cx="760622" cy="3161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35CD0040-E97A-46E2-A542-BB4D204DDC9E}"/>
                </a:ext>
              </a:extLst>
            </p:cNvPr>
            <p:cNvCxnSpPr>
              <a:cxnSpLocks/>
              <a:stCxn id="85" idx="0"/>
              <a:endCxn id="216" idx="5"/>
            </p:cNvCxnSpPr>
            <p:nvPr/>
          </p:nvCxnSpPr>
          <p:spPr>
            <a:xfrm>
              <a:off x="10349083" y="2680523"/>
              <a:ext cx="90128" cy="61593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4CF3EE38-421B-4379-95C1-05329C719642}"/>
                </a:ext>
              </a:extLst>
            </p:cNvPr>
            <p:cNvCxnSpPr>
              <a:cxnSpLocks/>
              <a:stCxn id="84" idx="0"/>
              <a:endCxn id="217" idx="6"/>
            </p:cNvCxnSpPr>
            <p:nvPr/>
          </p:nvCxnSpPr>
          <p:spPr>
            <a:xfrm>
              <a:off x="9306676" y="1739765"/>
              <a:ext cx="245878" cy="11619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7BB15E70-5C9B-4B49-9E88-A980C84E5380}"/>
                </a:ext>
              </a:extLst>
            </p:cNvPr>
            <p:cNvCxnSpPr>
              <a:cxnSpLocks/>
              <a:stCxn id="161" idx="1"/>
              <a:endCxn id="218" idx="5"/>
            </p:cNvCxnSpPr>
            <p:nvPr/>
          </p:nvCxnSpPr>
          <p:spPr>
            <a:xfrm>
              <a:off x="6661348" y="3168408"/>
              <a:ext cx="1391015" cy="190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F6AF9CAB-274B-4AE2-AA79-CEE996E210A2}"/>
                </a:ext>
              </a:extLst>
            </p:cNvPr>
            <p:cNvCxnSpPr>
              <a:cxnSpLocks/>
              <a:stCxn id="77" idx="0"/>
              <a:endCxn id="218" idx="5"/>
            </p:cNvCxnSpPr>
            <p:nvPr/>
          </p:nvCxnSpPr>
          <p:spPr>
            <a:xfrm>
              <a:off x="7737803" y="1834225"/>
              <a:ext cx="314560" cy="13532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153BC7BE-1231-48D5-8094-3F77C5952432}"/>
                </a:ext>
              </a:extLst>
            </p:cNvPr>
            <p:cNvCxnSpPr>
              <a:cxnSpLocks/>
              <a:stCxn id="218" idx="7"/>
              <a:endCxn id="217" idx="4"/>
            </p:cNvCxnSpPr>
            <p:nvPr/>
          </p:nvCxnSpPr>
          <p:spPr>
            <a:xfrm flipV="1">
              <a:off x="8152134" y="2970735"/>
              <a:ext cx="1257783" cy="2514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3FCA00FA-8982-47FC-BDE4-D0740304D49F}"/>
                </a:ext>
              </a:extLst>
            </p:cNvPr>
            <p:cNvSpPr/>
            <p:nvPr/>
          </p:nvSpPr>
          <p:spPr>
            <a:xfrm rot="17350916" flipV="1">
              <a:off x="10375964" y="3285269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5B97D01D-6534-451A-A7E1-45A04306A116}"/>
                </a:ext>
              </a:extLst>
            </p:cNvPr>
            <p:cNvSpPr/>
            <p:nvPr/>
          </p:nvSpPr>
          <p:spPr>
            <a:xfrm rot="17350916" flipV="1">
              <a:off x="9403696" y="289550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7D3E7208-904E-4DC6-B893-A04CE151A0DF}"/>
                </a:ext>
              </a:extLst>
            </p:cNvPr>
            <p:cNvSpPr>
              <a:spLocks noChangeAspect="1"/>
            </p:cNvSpPr>
            <p:nvPr/>
          </p:nvSpPr>
          <p:spPr>
            <a:xfrm rot="17350916" flipV="1">
              <a:off x="8010198" y="317998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23D950B3-95A0-4516-BCFB-85676BAB3CF1}"/>
                </a:ext>
              </a:extLst>
            </p:cNvPr>
            <p:cNvCxnSpPr>
              <a:cxnSpLocks/>
              <a:stCxn id="82" idx="0"/>
              <a:endCxn id="216" idx="7"/>
            </p:cNvCxnSpPr>
            <p:nvPr/>
          </p:nvCxnSpPr>
          <p:spPr>
            <a:xfrm flipH="1">
              <a:off x="10588868" y="2983008"/>
              <a:ext cx="1256853" cy="3655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E5D73493-0D91-4AD7-81D4-879B6F19CABC}"/>
                </a:ext>
              </a:extLst>
            </p:cNvPr>
            <p:cNvCxnSpPr>
              <a:cxnSpLocks/>
              <a:endCxn id="82" idx="7"/>
            </p:cNvCxnSpPr>
            <p:nvPr/>
          </p:nvCxnSpPr>
          <p:spPr>
            <a:xfrm flipH="1" flipV="1">
              <a:off x="11930123" y="2967834"/>
              <a:ext cx="291194" cy="286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/>
          <p:cNvSpPr/>
          <p:nvPr/>
        </p:nvSpPr>
        <p:spPr>
          <a:xfrm flipH="1">
            <a:off x="1" y="0"/>
            <a:ext cx="6474840" cy="685800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b="1" dirty="0"/>
          </a:p>
        </p:txBody>
      </p:sp>
      <p:grpSp>
        <p:nvGrpSpPr>
          <p:cNvPr id="221" name="Group 220">
            <a:extLst>
              <a:ext uri="{FF2B5EF4-FFF2-40B4-BE49-F238E27FC236}">
                <a16:creationId xmlns:a16="http://schemas.microsoft.com/office/drawing/2014/main" id="{D471B4C0-230D-4D5B-87E5-915237020358}"/>
              </a:ext>
            </a:extLst>
          </p:cNvPr>
          <p:cNvGrpSpPr/>
          <p:nvPr/>
        </p:nvGrpSpPr>
        <p:grpSpPr>
          <a:xfrm>
            <a:off x="837001" y="3639353"/>
            <a:ext cx="4874969" cy="2678466"/>
            <a:chOff x="-548507" y="477868"/>
            <a:chExt cx="11570449" cy="6357177"/>
          </a:xfrm>
        </p:grpSpPr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CB1EA1CC-D62F-4EC1-B629-9F4ED4352B13}"/>
                </a:ext>
              </a:extLst>
            </p:cNvPr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C29EE53B-E72B-4141-B92C-12EE26A8EBC7}"/>
                </a:ext>
              </a:extLst>
            </p:cNvPr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B7403EC8-953F-48C4-9E0F-88669304B2FA}"/>
                </a:ext>
              </a:extLst>
            </p:cNvPr>
            <p:cNvSpPr/>
            <p:nvPr/>
          </p:nvSpPr>
          <p:spPr>
            <a:xfrm>
              <a:off x="1088451" y="839448"/>
              <a:ext cx="8283390" cy="5062073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83817887-C486-4590-800F-F916E1EDCF60}"/>
                </a:ext>
              </a:extLst>
            </p:cNvPr>
            <p:cNvSpPr/>
            <p:nvPr/>
          </p:nvSpPr>
          <p:spPr>
            <a:xfrm>
              <a:off x="-548507" y="6164484"/>
              <a:ext cx="11570449" cy="460187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FB774720-9407-41F9-A025-029B6CA32606}"/>
                </a:ext>
              </a:extLst>
            </p:cNvPr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27" name="Group 226">
              <a:extLst>
                <a:ext uri="{FF2B5EF4-FFF2-40B4-BE49-F238E27FC236}">
                  <a16:creationId xmlns:a16="http://schemas.microsoft.com/office/drawing/2014/main" id="{D4D840EC-5F1E-4B0D-9FA0-C47935A6EF2D}"/>
                </a:ext>
              </a:extLst>
            </p:cNvPr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232" name="Rectangle: Rounded Corners 231">
                <a:extLst>
                  <a:ext uri="{FF2B5EF4-FFF2-40B4-BE49-F238E27FC236}">
                    <a16:creationId xmlns:a16="http://schemas.microsoft.com/office/drawing/2014/main" id="{F593C726-ECF0-4086-B086-5E2A05F09AB6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3" name="Rectangle: Rounded Corners 232">
                <a:extLst>
                  <a:ext uri="{FF2B5EF4-FFF2-40B4-BE49-F238E27FC236}">
                    <a16:creationId xmlns:a16="http://schemas.microsoft.com/office/drawing/2014/main" id="{E5E7CD30-1A5A-4E1B-97A0-273864F7CD3A}"/>
                  </a:ext>
                </a:extLst>
              </p:cNvPr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28" name="Group 227">
              <a:extLst>
                <a:ext uri="{FF2B5EF4-FFF2-40B4-BE49-F238E27FC236}">
                  <a16:creationId xmlns:a16="http://schemas.microsoft.com/office/drawing/2014/main" id="{866D85AD-6D3E-4043-B427-05D526872460}"/>
                </a:ext>
              </a:extLst>
            </p:cNvPr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230" name="Rectangle: Rounded Corners 229">
                <a:extLst>
                  <a:ext uri="{FF2B5EF4-FFF2-40B4-BE49-F238E27FC236}">
                    <a16:creationId xmlns:a16="http://schemas.microsoft.com/office/drawing/2014/main" id="{B2C07104-D68E-4A95-8CBE-DBA9C3D51D2B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1" name="Rectangle: Rounded Corners 230">
                <a:extLst>
                  <a:ext uri="{FF2B5EF4-FFF2-40B4-BE49-F238E27FC236}">
                    <a16:creationId xmlns:a16="http://schemas.microsoft.com/office/drawing/2014/main" id="{4B587C2F-C016-4D89-8417-A7AFB7A50100}"/>
                  </a:ext>
                </a:extLst>
              </p:cNvPr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08C3B6B4-8E6A-4C9A-987B-5FE8E5E23561}"/>
                </a:ext>
              </a:extLst>
            </p:cNvPr>
            <p:cNvSpPr/>
            <p:nvPr/>
          </p:nvSpPr>
          <p:spPr>
            <a:xfrm>
              <a:off x="3892805" y="496953"/>
              <a:ext cx="5479036" cy="5431217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35ACF33D-2983-4D30-B435-F08789E5CAC7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1474254" y="3784132"/>
            <a:ext cx="3574717" cy="21917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656658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E87A07B-B9C9-4EB5-BFAB-87CC6143AAE2}"/>
              </a:ext>
            </a:extLst>
          </p:cNvPr>
          <p:cNvGrpSpPr/>
          <p:nvPr/>
        </p:nvGrpSpPr>
        <p:grpSpPr>
          <a:xfrm>
            <a:off x="-98982" y="-104349"/>
            <a:ext cx="12408253" cy="7045442"/>
            <a:chOff x="-98982" y="-104349"/>
            <a:chExt cx="12408253" cy="7045442"/>
          </a:xfrm>
          <a:solidFill>
            <a:schemeClr val="bg1">
              <a:alpha val="10000"/>
            </a:schemeClr>
          </a:solidFill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1EB1C4F5-6EA7-48B3-88D5-27A71208EC65}"/>
                </a:ext>
              </a:extLst>
            </p:cNvPr>
            <p:cNvCxnSpPr>
              <a:cxnSpLocks/>
              <a:stCxn id="66" idx="7"/>
              <a:endCxn id="64" idx="2"/>
            </p:cNvCxnSpPr>
            <p:nvPr/>
          </p:nvCxnSpPr>
          <p:spPr>
            <a:xfrm>
              <a:off x="1584504" y="1905029"/>
              <a:ext cx="1703016" cy="9444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F69F62E7-AA17-4563-811F-D614C902AAA2}"/>
                </a:ext>
              </a:extLst>
            </p:cNvPr>
            <p:cNvCxnSpPr>
              <a:cxnSpLocks/>
              <a:stCxn id="64" idx="4"/>
              <a:endCxn id="83" idx="1"/>
            </p:cNvCxnSpPr>
            <p:nvPr/>
          </p:nvCxnSpPr>
          <p:spPr>
            <a:xfrm flipV="1">
              <a:off x="3427782" y="2205662"/>
              <a:ext cx="482924" cy="57007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C2253338-A4E9-42CA-95C5-C93F9F1C21FD}"/>
                </a:ext>
              </a:extLst>
            </p:cNvPr>
            <p:cNvCxnSpPr>
              <a:cxnSpLocks/>
              <a:stCxn id="69" idx="2"/>
              <a:endCxn id="81" idx="6"/>
            </p:cNvCxnSpPr>
            <p:nvPr/>
          </p:nvCxnSpPr>
          <p:spPr>
            <a:xfrm flipH="1">
              <a:off x="4004116" y="998896"/>
              <a:ext cx="1032867" cy="4144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93917F0A-05E0-45B4-8B35-075CEF66C057}"/>
                </a:ext>
              </a:extLst>
            </p:cNvPr>
            <p:cNvCxnSpPr>
              <a:cxnSpLocks/>
              <a:stCxn id="83" idx="5"/>
              <a:endCxn id="69" idx="1"/>
            </p:cNvCxnSpPr>
            <p:nvPr/>
          </p:nvCxnSpPr>
          <p:spPr>
            <a:xfrm flipV="1">
              <a:off x="4016342" y="1082390"/>
              <a:ext cx="1055225" cy="10176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8BB14053-796E-48B3-8DD0-92B42FE6A961}"/>
                </a:ext>
              </a:extLst>
            </p:cNvPr>
            <p:cNvCxnSpPr>
              <a:cxnSpLocks/>
              <a:stCxn id="64" idx="5"/>
              <a:endCxn id="82" idx="1"/>
            </p:cNvCxnSpPr>
            <p:nvPr/>
          </p:nvCxnSpPr>
          <p:spPr>
            <a:xfrm flipV="1">
              <a:off x="3493690" y="2247314"/>
              <a:ext cx="1466461" cy="58328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5FD5EBAA-6E75-4D4E-906F-1E0C17EE0590}"/>
                </a:ext>
              </a:extLst>
            </p:cNvPr>
            <p:cNvCxnSpPr>
              <a:cxnSpLocks/>
              <a:stCxn id="69" idx="0"/>
              <a:endCxn id="82" idx="4"/>
            </p:cNvCxnSpPr>
            <p:nvPr/>
          </p:nvCxnSpPr>
          <p:spPr>
            <a:xfrm flipH="1">
              <a:off x="5012969" y="1116974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1897FAA4-C54B-4977-AFA5-571977EA1D2B}"/>
                </a:ext>
              </a:extLst>
            </p:cNvPr>
            <p:cNvCxnSpPr>
              <a:cxnSpLocks/>
              <a:stCxn id="83" idx="3"/>
              <a:endCxn id="81" idx="0"/>
            </p:cNvCxnSpPr>
            <p:nvPr/>
          </p:nvCxnSpPr>
          <p:spPr>
            <a:xfrm flipH="1" flipV="1">
              <a:off x="3892072" y="1525433"/>
              <a:ext cx="18633" cy="5745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0DCD467-B7D3-46E5-9231-4D55A5D265F9}"/>
                </a:ext>
              </a:extLst>
            </p:cNvPr>
            <p:cNvCxnSpPr>
              <a:cxnSpLocks/>
              <a:stCxn id="189" idx="7"/>
              <a:endCxn id="71" idx="1"/>
            </p:cNvCxnSpPr>
            <p:nvPr/>
          </p:nvCxnSpPr>
          <p:spPr>
            <a:xfrm flipV="1">
              <a:off x="5140075" y="2350975"/>
              <a:ext cx="1066308" cy="5527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1B2BFF7-DD4E-4D21-9B49-8CBFEA0C51ED}"/>
                </a:ext>
              </a:extLst>
            </p:cNvPr>
            <p:cNvCxnSpPr>
              <a:cxnSpLocks/>
              <a:stCxn id="69" idx="7"/>
              <a:endCxn id="71" idx="3"/>
            </p:cNvCxnSpPr>
            <p:nvPr/>
          </p:nvCxnSpPr>
          <p:spPr>
            <a:xfrm>
              <a:off x="5238555" y="1082390"/>
              <a:ext cx="967828" cy="11101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84FC109-BB9A-464B-81DB-C2DC0BAB2400}"/>
                </a:ext>
              </a:extLst>
            </p:cNvPr>
            <p:cNvCxnSpPr>
              <a:cxnSpLocks/>
              <a:stCxn id="68" idx="3"/>
            </p:cNvCxnSpPr>
            <p:nvPr/>
          </p:nvCxnSpPr>
          <p:spPr>
            <a:xfrm flipH="1" flipV="1">
              <a:off x="3211650" y="18443"/>
              <a:ext cx="498790" cy="58289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31BDB41-CB75-4DDC-97E5-7F43CEE61B67}"/>
                </a:ext>
              </a:extLst>
            </p:cNvPr>
            <p:cNvCxnSpPr>
              <a:cxnSpLocks/>
              <a:stCxn id="83" idx="6"/>
              <a:endCxn id="82" idx="2"/>
            </p:cNvCxnSpPr>
            <p:nvPr/>
          </p:nvCxnSpPr>
          <p:spPr>
            <a:xfrm>
              <a:off x="4038220" y="2152844"/>
              <a:ext cx="900054" cy="416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FE36BDB8-55A0-447B-89C9-FCF843C55FD2}"/>
                </a:ext>
              </a:extLst>
            </p:cNvPr>
            <p:cNvCxnSpPr>
              <a:cxnSpLocks/>
              <a:stCxn id="68" idx="0"/>
              <a:endCxn id="81" idx="4"/>
            </p:cNvCxnSpPr>
            <p:nvPr/>
          </p:nvCxnSpPr>
          <p:spPr>
            <a:xfrm>
              <a:off x="3789668" y="792604"/>
              <a:ext cx="102405" cy="5087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1A4D76A-CCC0-4C4D-925B-35DD751DC080}"/>
                </a:ext>
              </a:extLst>
            </p:cNvPr>
            <p:cNvCxnSpPr>
              <a:cxnSpLocks/>
              <a:stCxn id="82" idx="6"/>
              <a:endCxn id="71" idx="2"/>
            </p:cNvCxnSpPr>
            <p:nvPr/>
          </p:nvCxnSpPr>
          <p:spPr>
            <a:xfrm>
              <a:off x="5087665" y="2194496"/>
              <a:ext cx="1085901" cy="772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F765EAF-6FED-4438-8703-553CF69A4058}"/>
                </a:ext>
              </a:extLst>
            </p:cNvPr>
            <p:cNvCxnSpPr>
              <a:cxnSpLocks/>
              <a:stCxn id="70" idx="0"/>
              <a:endCxn id="71" idx="4"/>
            </p:cNvCxnSpPr>
            <p:nvPr/>
          </p:nvCxnSpPr>
          <p:spPr>
            <a:xfrm>
              <a:off x="6243041" y="1291086"/>
              <a:ext cx="42569" cy="868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E764520F-9D17-471F-BA69-1CD9FC8042BA}"/>
                </a:ext>
              </a:extLst>
            </p:cNvPr>
            <p:cNvCxnSpPr>
              <a:cxnSpLocks/>
              <a:stCxn id="73" idx="1"/>
              <a:endCxn id="71" idx="5"/>
            </p:cNvCxnSpPr>
            <p:nvPr/>
          </p:nvCxnSpPr>
          <p:spPr>
            <a:xfrm flipH="1">
              <a:off x="6364837" y="570689"/>
              <a:ext cx="1332558" cy="162183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C904BE38-0917-4332-81B8-30945DA0C4CE}"/>
                </a:ext>
              </a:extLst>
            </p:cNvPr>
            <p:cNvCxnSpPr>
              <a:cxnSpLocks/>
              <a:stCxn id="73" idx="0"/>
              <a:endCxn id="72" idx="4"/>
            </p:cNvCxnSpPr>
            <p:nvPr/>
          </p:nvCxnSpPr>
          <p:spPr>
            <a:xfrm flipH="1">
              <a:off x="7737803" y="592567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7129C94-29C0-4801-A214-6EF16171E907}"/>
                </a:ext>
              </a:extLst>
            </p:cNvPr>
            <p:cNvCxnSpPr>
              <a:cxnSpLocks/>
              <a:stCxn id="72" idx="2"/>
              <a:endCxn id="71" idx="6"/>
            </p:cNvCxnSpPr>
            <p:nvPr/>
          </p:nvCxnSpPr>
          <p:spPr>
            <a:xfrm flipH="1">
              <a:off x="6397654" y="1722181"/>
              <a:ext cx="1228105" cy="5495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BD0D37D-49B1-4ACF-88B4-98FE577712B8}"/>
                </a:ext>
              </a:extLst>
            </p:cNvPr>
            <p:cNvCxnSpPr>
              <a:cxnSpLocks/>
              <a:stCxn id="72" idx="7"/>
              <a:endCxn id="212" idx="5"/>
            </p:cNvCxnSpPr>
            <p:nvPr/>
          </p:nvCxnSpPr>
          <p:spPr>
            <a:xfrm>
              <a:off x="7817030" y="1801408"/>
              <a:ext cx="1649913" cy="11052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C68D30B-B535-41C6-85EE-8B1D98D13F2D}"/>
                </a:ext>
              </a:extLst>
            </p:cNvPr>
            <p:cNvCxnSpPr>
              <a:cxnSpLocks/>
              <a:stCxn id="72" idx="6"/>
              <a:endCxn id="79" idx="2"/>
            </p:cNvCxnSpPr>
            <p:nvPr/>
          </p:nvCxnSpPr>
          <p:spPr>
            <a:xfrm flipV="1">
              <a:off x="7849847" y="1627721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958AA2EC-59F2-460C-9755-165AF4DE3118}"/>
                </a:ext>
              </a:extLst>
            </p:cNvPr>
            <p:cNvCxnSpPr>
              <a:cxnSpLocks/>
              <a:stCxn id="79" idx="7"/>
              <a:endCxn id="80" idx="3"/>
            </p:cNvCxnSpPr>
            <p:nvPr/>
          </p:nvCxnSpPr>
          <p:spPr>
            <a:xfrm>
              <a:off x="9385903" y="1706948"/>
              <a:ext cx="910362" cy="8460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CCA3581D-F0C0-4C66-BCD6-4110FBE4ACBE}"/>
                </a:ext>
              </a:extLst>
            </p:cNvPr>
            <p:cNvCxnSpPr>
              <a:cxnSpLocks/>
              <a:stCxn id="65" idx="0"/>
              <a:endCxn id="64" idx="3"/>
            </p:cNvCxnSpPr>
            <p:nvPr/>
          </p:nvCxnSpPr>
          <p:spPr>
            <a:xfrm>
              <a:off x="2865686" y="1745404"/>
              <a:ext cx="476698" cy="10381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2435FBD3-51DE-4CDC-9731-91B49C6C5B24}"/>
                </a:ext>
              </a:extLst>
            </p:cNvPr>
            <p:cNvCxnSpPr>
              <a:cxnSpLocks/>
              <a:stCxn id="81" idx="2"/>
              <a:endCxn id="65" idx="6"/>
            </p:cNvCxnSpPr>
            <p:nvPr/>
          </p:nvCxnSpPr>
          <p:spPr>
            <a:xfrm flipH="1">
              <a:off x="2983764" y="1413389"/>
              <a:ext cx="796264" cy="21393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BFB6EA9D-5D0E-4E7E-931B-C3628849650E}"/>
                </a:ext>
              </a:extLst>
            </p:cNvPr>
            <p:cNvCxnSpPr>
              <a:cxnSpLocks/>
              <a:stCxn id="68" idx="1"/>
              <a:endCxn id="65" idx="5"/>
            </p:cNvCxnSpPr>
            <p:nvPr/>
          </p:nvCxnSpPr>
          <p:spPr>
            <a:xfrm flipH="1">
              <a:off x="2949180" y="759787"/>
              <a:ext cx="761261" cy="7840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78C4E6BE-FEAD-45E5-AA0D-ABE7DCA46EB6}"/>
                </a:ext>
              </a:extLst>
            </p:cNvPr>
            <p:cNvCxnSpPr>
              <a:cxnSpLocks/>
              <a:stCxn id="67" idx="7"/>
              <a:endCxn id="65" idx="3"/>
            </p:cNvCxnSpPr>
            <p:nvPr/>
          </p:nvCxnSpPr>
          <p:spPr>
            <a:xfrm>
              <a:off x="2026273" y="811101"/>
              <a:ext cx="755920" cy="7327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173BCAF-8B77-40E2-8E23-3198A85484D7}"/>
                </a:ext>
              </a:extLst>
            </p:cNvPr>
            <p:cNvCxnSpPr>
              <a:cxnSpLocks/>
              <a:stCxn id="66" idx="6"/>
              <a:endCxn id="65" idx="2"/>
            </p:cNvCxnSpPr>
            <p:nvPr/>
          </p:nvCxnSpPr>
          <p:spPr>
            <a:xfrm flipV="1">
              <a:off x="1617321" y="1627326"/>
              <a:ext cx="1130287" cy="1984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E39B779-A657-4FCC-BD1E-D6934CC26E3C}"/>
                </a:ext>
              </a:extLst>
            </p:cNvPr>
            <p:cNvCxnSpPr>
              <a:cxnSpLocks/>
              <a:stCxn id="86" idx="7"/>
              <a:endCxn id="66" idx="3"/>
            </p:cNvCxnSpPr>
            <p:nvPr/>
          </p:nvCxnSpPr>
          <p:spPr>
            <a:xfrm>
              <a:off x="562732" y="991183"/>
              <a:ext cx="863318" cy="75539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D21EA53-533B-41E6-90A5-EB02EAF27FD0}"/>
                </a:ext>
              </a:extLst>
            </p:cNvPr>
            <p:cNvCxnSpPr>
              <a:cxnSpLocks/>
              <a:stCxn id="86" idx="6"/>
              <a:endCxn id="67" idx="2"/>
            </p:cNvCxnSpPr>
            <p:nvPr/>
          </p:nvCxnSpPr>
          <p:spPr>
            <a:xfrm flipV="1">
              <a:off x="584609" y="758283"/>
              <a:ext cx="1314149" cy="18008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A0A221A7-56AE-4834-9F53-63879236F8EF}"/>
                </a:ext>
              </a:extLst>
            </p:cNvPr>
            <p:cNvCxnSpPr>
              <a:cxnSpLocks/>
              <a:stCxn id="86" idx="5"/>
            </p:cNvCxnSpPr>
            <p:nvPr/>
          </p:nvCxnSpPr>
          <p:spPr>
            <a:xfrm flipV="1">
              <a:off x="562732" y="7695"/>
              <a:ext cx="830501" cy="8778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BA16F3CD-94B1-4826-9B52-0F6C416983CA}"/>
                </a:ext>
              </a:extLst>
            </p:cNvPr>
            <p:cNvCxnSpPr>
              <a:cxnSpLocks/>
              <a:stCxn id="67" idx="4"/>
            </p:cNvCxnSpPr>
            <p:nvPr/>
          </p:nvCxnSpPr>
          <p:spPr>
            <a:xfrm flipH="1" flipV="1">
              <a:off x="1913190" y="8940"/>
              <a:ext cx="60264" cy="6746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4729B2E9-F43D-47CB-909A-13B9FF246CBD}"/>
                </a:ext>
              </a:extLst>
            </p:cNvPr>
            <p:cNvCxnSpPr>
              <a:cxnSpLocks/>
              <a:stCxn id="67" idx="5"/>
            </p:cNvCxnSpPr>
            <p:nvPr/>
          </p:nvCxnSpPr>
          <p:spPr>
            <a:xfrm flipV="1">
              <a:off x="2026273" y="21571"/>
              <a:ext cx="969507" cy="6838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D2FA91ED-95F3-4032-9562-F1E7EE4A7F7D}"/>
                </a:ext>
              </a:extLst>
            </p:cNvPr>
            <p:cNvCxnSpPr>
              <a:cxnSpLocks/>
              <a:stCxn id="68" idx="5"/>
            </p:cNvCxnSpPr>
            <p:nvPr/>
          </p:nvCxnSpPr>
          <p:spPr>
            <a:xfrm flipV="1">
              <a:off x="3868895" y="-11241"/>
              <a:ext cx="430441" cy="6125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615A1508-2FF2-459B-AC1C-6F2E56AF4FF4}"/>
                </a:ext>
              </a:extLst>
            </p:cNvPr>
            <p:cNvCxnSpPr>
              <a:cxnSpLocks/>
              <a:stCxn id="67" idx="6"/>
              <a:endCxn id="68" idx="2"/>
            </p:cNvCxnSpPr>
            <p:nvPr/>
          </p:nvCxnSpPr>
          <p:spPr>
            <a:xfrm flipV="1">
              <a:off x="2048150" y="680560"/>
              <a:ext cx="1629474" cy="7772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62865CBE-5676-47B0-A298-CCDC36276CAC}"/>
                </a:ext>
              </a:extLst>
            </p:cNvPr>
            <p:cNvCxnSpPr>
              <a:cxnSpLocks/>
              <a:stCxn id="68" idx="6"/>
              <a:endCxn id="69" idx="3"/>
            </p:cNvCxnSpPr>
            <p:nvPr/>
          </p:nvCxnSpPr>
          <p:spPr>
            <a:xfrm>
              <a:off x="3901712" y="680560"/>
              <a:ext cx="1169856" cy="234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876568FA-D798-4A73-AC22-22E204E03630}"/>
                </a:ext>
              </a:extLst>
            </p:cNvPr>
            <p:cNvCxnSpPr>
              <a:cxnSpLocks/>
              <a:stCxn id="70" idx="2"/>
              <a:endCxn id="69" idx="6"/>
            </p:cNvCxnSpPr>
            <p:nvPr/>
          </p:nvCxnSpPr>
          <p:spPr>
            <a:xfrm flipH="1" flipV="1">
              <a:off x="5273139" y="998896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68676CAA-C527-4AD4-A645-59DD7D4A06F1}"/>
                </a:ext>
              </a:extLst>
            </p:cNvPr>
            <p:cNvCxnSpPr>
              <a:cxnSpLocks/>
              <a:stCxn id="91" idx="0"/>
              <a:endCxn id="69" idx="5"/>
            </p:cNvCxnSpPr>
            <p:nvPr/>
          </p:nvCxnSpPr>
          <p:spPr>
            <a:xfrm flipH="1">
              <a:off x="5238555" y="-6145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03565FD2-0575-4C65-AE05-A5B8D764FFA0}"/>
                </a:ext>
              </a:extLst>
            </p:cNvPr>
            <p:cNvCxnSpPr>
              <a:cxnSpLocks/>
              <a:endCxn id="69" idx="4"/>
            </p:cNvCxnSpPr>
            <p:nvPr/>
          </p:nvCxnSpPr>
          <p:spPr>
            <a:xfrm>
              <a:off x="4883094" y="-29536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B7B40BDA-E6DD-467A-BCCB-110E9956A66F}"/>
                </a:ext>
              </a:extLst>
            </p:cNvPr>
            <p:cNvCxnSpPr>
              <a:cxnSpLocks/>
              <a:stCxn id="91" idx="2"/>
              <a:endCxn id="70" idx="4"/>
            </p:cNvCxnSpPr>
            <p:nvPr/>
          </p:nvCxnSpPr>
          <p:spPr>
            <a:xfrm flipH="1">
              <a:off x="6243041" y="-5452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28D8FB1-3F5E-4089-8365-759BF796C631}"/>
                </a:ext>
              </a:extLst>
            </p:cNvPr>
            <p:cNvCxnSpPr>
              <a:cxnSpLocks/>
              <a:stCxn id="73" idx="2"/>
              <a:endCxn id="70" idx="6"/>
            </p:cNvCxnSpPr>
            <p:nvPr/>
          </p:nvCxnSpPr>
          <p:spPr>
            <a:xfrm flipH="1">
              <a:off x="6317737" y="517871"/>
              <a:ext cx="1357780" cy="6985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ECD96295-1E4E-4A57-9C41-A59C40EF9E3D}"/>
                </a:ext>
              </a:extLst>
            </p:cNvPr>
            <p:cNvCxnSpPr>
              <a:cxnSpLocks/>
              <a:stCxn id="73" idx="4"/>
            </p:cNvCxnSpPr>
            <p:nvPr/>
          </p:nvCxnSpPr>
          <p:spPr>
            <a:xfrm flipV="1">
              <a:off x="7750213" y="54467"/>
              <a:ext cx="93642" cy="3887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A9B68CFB-40CB-4FB7-A7B9-CD7ED3E82122}"/>
                </a:ext>
              </a:extLst>
            </p:cNvPr>
            <p:cNvCxnSpPr>
              <a:cxnSpLocks/>
              <a:stCxn id="74" idx="3"/>
            </p:cNvCxnSpPr>
            <p:nvPr/>
          </p:nvCxnSpPr>
          <p:spPr>
            <a:xfrm flipH="1" flipV="1">
              <a:off x="8652184" y="-11241"/>
              <a:ext cx="511421" cy="3567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3E7EC1EF-1FEF-4815-90C0-480F9497D46F}"/>
                </a:ext>
              </a:extLst>
            </p:cNvPr>
            <p:cNvCxnSpPr>
              <a:cxnSpLocks/>
              <a:stCxn id="74" idx="2"/>
              <a:endCxn id="73" idx="6"/>
            </p:cNvCxnSpPr>
            <p:nvPr/>
          </p:nvCxnSpPr>
          <p:spPr>
            <a:xfrm flipH="1">
              <a:off x="7824909" y="42476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FE7DE5BD-9D83-44B6-B8F9-9B7C0FDB3D47}"/>
                </a:ext>
              </a:extLst>
            </p:cNvPr>
            <p:cNvCxnSpPr>
              <a:cxnSpLocks/>
              <a:stCxn id="79" idx="4"/>
              <a:endCxn id="74" idx="0"/>
            </p:cNvCxnSpPr>
            <p:nvPr/>
          </p:nvCxnSpPr>
          <p:spPr>
            <a:xfrm flipH="1" flipV="1">
              <a:off x="9242832" y="53680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E1B9A310-4B11-4E2C-8EC8-BE966E7F8F3B}"/>
                </a:ext>
              </a:extLst>
            </p:cNvPr>
            <p:cNvCxnSpPr>
              <a:cxnSpLocks/>
              <a:stCxn id="78" idx="3"/>
              <a:endCxn id="74" idx="7"/>
            </p:cNvCxnSpPr>
            <p:nvPr/>
          </p:nvCxnSpPr>
          <p:spPr>
            <a:xfrm flipH="1" flipV="1">
              <a:off x="9322059" y="503987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F43D9690-6322-4336-BEBB-96252799EAA4}"/>
                </a:ext>
              </a:extLst>
            </p:cNvPr>
            <p:cNvCxnSpPr>
              <a:cxnSpLocks/>
              <a:stCxn id="78" idx="2"/>
              <a:endCxn id="79" idx="6"/>
            </p:cNvCxnSpPr>
            <p:nvPr/>
          </p:nvCxnSpPr>
          <p:spPr>
            <a:xfrm flipH="1">
              <a:off x="9418720" y="1237716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DA2BD385-E0BB-4264-BBB6-7EC55E67283E}"/>
                </a:ext>
              </a:extLst>
            </p:cNvPr>
            <p:cNvCxnSpPr>
              <a:cxnSpLocks/>
              <a:stCxn id="78" idx="1"/>
              <a:endCxn id="80" idx="4"/>
            </p:cNvCxnSpPr>
            <p:nvPr/>
          </p:nvCxnSpPr>
          <p:spPr>
            <a:xfrm flipH="1">
              <a:off x="10349083" y="1309164"/>
              <a:ext cx="576378" cy="12219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D29B89A2-1E5E-4EDF-8583-77FE80EFB105}"/>
                </a:ext>
              </a:extLst>
            </p:cNvPr>
            <p:cNvCxnSpPr>
              <a:cxnSpLocks/>
              <a:stCxn id="76" idx="1"/>
              <a:endCxn id="80" idx="5"/>
            </p:cNvCxnSpPr>
            <p:nvPr/>
          </p:nvCxnSpPr>
          <p:spPr>
            <a:xfrm flipH="1">
              <a:off x="10401901" y="1774673"/>
              <a:ext cx="1757220" cy="7783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E310B4E4-7FDD-4853-A32C-30D094C09567}"/>
                </a:ext>
              </a:extLst>
            </p:cNvPr>
            <p:cNvCxnSpPr>
              <a:cxnSpLocks/>
              <a:stCxn id="76" idx="0"/>
              <a:endCxn id="77" idx="4"/>
            </p:cNvCxnSpPr>
            <p:nvPr/>
          </p:nvCxnSpPr>
          <p:spPr>
            <a:xfrm flipH="1">
              <a:off x="11893491" y="1806534"/>
              <a:ext cx="313099" cy="9575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E4014632-9A5A-4369-8CAB-CFD1C96391A0}"/>
                </a:ext>
              </a:extLst>
            </p:cNvPr>
            <p:cNvCxnSpPr>
              <a:cxnSpLocks/>
              <a:stCxn id="148" idx="7"/>
              <a:endCxn id="213" idx="1"/>
            </p:cNvCxnSpPr>
            <p:nvPr/>
          </p:nvCxnSpPr>
          <p:spPr>
            <a:xfrm flipH="1" flipV="1">
              <a:off x="8117425" y="3321916"/>
              <a:ext cx="642685" cy="1106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E9FFB962-E4AA-440F-B1C7-4D0A76307622}"/>
                </a:ext>
              </a:extLst>
            </p:cNvPr>
            <p:cNvCxnSpPr>
              <a:cxnSpLocks/>
              <a:endCxn id="75" idx="6"/>
            </p:cNvCxnSpPr>
            <p:nvPr/>
          </p:nvCxnSpPr>
          <p:spPr>
            <a:xfrm flipH="1">
              <a:off x="11941804" y="350882"/>
              <a:ext cx="294325" cy="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73CA6861-AE72-40A4-A01E-F04AF11216E4}"/>
                </a:ext>
              </a:extLst>
            </p:cNvPr>
            <p:cNvCxnSpPr>
              <a:cxnSpLocks/>
              <a:stCxn id="148" idx="0"/>
              <a:endCxn id="212" idx="3"/>
            </p:cNvCxnSpPr>
            <p:nvPr/>
          </p:nvCxnSpPr>
          <p:spPr>
            <a:xfrm flipV="1">
              <a:off x="8839337" y="3056346"/>
              <a:ext cx="575543" cy="133887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F7C508A5-0312-4CF4-9E2D-75CCE86CDC08}"/>
                </a:ext>
              </a:extLst>
            </p:cNvPr>
            <p:cNvCxnSpPr>
              <a:cxnSpLocks/>
              <a:stCxn id="160" idx="0"/>
              <a:endCxn id="211" idx="0"/>
            </p:cNvCxnSpPr>
            <p:nvPr/>
          </p:nvCxnSpPr>
          <p:spPr>
            <a:xfrm flipH="1" flipV="1">
              <a:off x="10593831" y="3434127"/>
              <a:ext cx="970340" cy="11166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1C5CC6E6-E545-46E6-8EEC-BC1D0330FAAA}"/>
                </a:ext>
              </a:extLst>
            </p:cNvPr>
            <p:cNvCxnSpPr>
              <a:cxnSpLocks/>
              <a:stCxn id="160" idx="1"/>
              <a:endCxn id="77" idx="0"/>
            </p:cNvCxnSpPr>
            <p:nvPr/>
          </p:nvCxnSpPr>
          <p:spPr>
            <a:xfrm flipV="1">
              <a:off x="11616989" y="2983008"/>
              <a:ext cx="228732" cy="15896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0011E9AF-30B4-4767-86B1-39AF910DD5F3}"/>
                </a:ext>
              </a:extLst>
            </p:cNvPr>
            <p:cNvCxnSpPr>
              <a:cxnSpLocks/>
              <a:stCxn id="77" idx="2"/>
              <a:endCxn id="80" idx="6"/>
            </p:cNvCxnSpPr>
            <p:nvPr/>
          </p:nvCxnSpPr>
          <p:spPr>
            <a:xfrm flipH="1" flipV="1">
              <a:off x="10423779" y="2605827"/>
              <a:ext cx="1336358" cy="2438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8018E72E-3819-47A7-A926-7A1B4FF3952D}"/>
                </a:ext>
              </a:extLst>
            </p:cNvPr>
            <p:cNvCxnSpPr>
              <a:cxnSpLocks/>
              <a:stCxn id="76" idx="2"/>
              <a:endCxn id="78" idx="6"/>
            </p:cNvCxnSpPr>
            <p:nvPr/>
          </p:nvCxnSpPr>
          <p:spPr>
            <a:xfrm flipH="1" flipV="1">
              <a:off x="11097954" y="1194675"/>
              <a:ext cx="1050131" cy="5239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95B15373-E32A-4180-82D0-1B01C5F9F8BA}"/>
                </a:ext>
              </a:extLst>
            </p:cNvPr>
            <p:cNvCxnSpPr>
              <a:cxnSpLocks/>
              <a:stCxn id="75" idx="1"/>
              <a:endCxn id="78" idx="5"/>
            </p:cNvCxnSpPr>
            <p:nvPr/>
          </p:nvCxnSpPr>
          <p:spPr>
            <a:xfrm flipH="1">
              <a:off x="11050531" y="430109"/>
              <a:ext cx="700002" cy="693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7B25FC7F-9550-4F4E-9954-B44B2D9664AB}"/>
                </a:ext>
              </a:extLst>
            </p:cNvPr>
            <p:cNvCxnSpPr>
              <a:cxnSpLocks/>
              <a:stCxn id="75" idx="3"/>
              <a:endCxn id="92" idx="1"/>
            </p:cNvCxnSpPr>
            <p:nvPr/>
          </p:nvCxnSpPr>
          <p:spPr>
            <a:xfrm flipH="1" flipV="1">
              <a:off x="10480717" y="1658"/>
              <a:ext cx="1269816" cy="2699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EB2B460-2A6A-40AE-831A-9F78653DFFFC}"/>
                </a:ext>
              </a:extLst>
            </p:cNvPr>
            <p:cNvCxnSpPr>
              <a:cxnSpLocks/>
              <a:stCxn id="78" idx="4"/>
              <a:endCxn id="92" idx="2"/>
            </p:cNvCxnSpPr>
            <p:nvPr/>
          </p:nvCxnSpPr>
          <p:spPr>
            <a:xfrm flipH="1" flipV="1">
              <a:off x="10368902" y="619"/>
              <a:ext cx="597574" cy="1105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D9A8AC89-2161-4B24-BA1F-F0B24C333F0A}"/>
                </a:ext>
              </a:extLst>
            </p:cNvPr>
            <p:cNvCxnSpPr>
              <a:cxnSpLocks/>
              <a:stCxn id="74" idx="5"/>
              <a:endCxn id="92" idx="0"/>
            </p:cNvCxnSpPr>
            <p:nvPr/>
          </p:nvCxnSpPr>
          <p:spPr>
            <a:xfrm flipV="1">
              <a:off x="9322059" y="-420"/>
              <a:ext cx="935027" cy="3459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52317C8-10C1-439A-AD44-BD8353421565}"/>
                </a:ext>
              </a:extLst>
            </p:cNvPr>
            <p:cNvCxnSpPr>
              <a:cxnSpLocks/>
              <a:stCxn id="75" idx="7"/>
              <a:endCxn id="76" idx="3"/>
            </p:cNvCxnSpPr>
            <p:nvPr/>
          </p:nvCxnSpPr>
          <p:spPr>
            <a:xfrm>
              <a:off x="11908987" y="430109"/>
              <a:ext cx="270959" cy="12410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F9AB5C9-A772-42CF-B340-8E808AA55796}"/>
                </a:ext>
              </a:extLst>
            </p:cNvPr>
            <p:cNvCxnSpPr>
              <a:cxnSpLocks/>
              <a:stCxn id="73" idx="7"/>
              <a:endCxn id="79" idx="3"/>
            </p:cNvCxnSpPr>
            <p:nvPr/>
          </p:nvCxnSpPr>
          <p:spPr>
            <a:xfrm>
              <a:off x="7803031" y="570690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A849B3B-249E-4A7E-BD0B-551332190B73}"/>
                </a:ext>
              </a:extLst>
            </p:cNvPr>
            <p:cNvCxnSpPr>
              <a:cxnSpLocks/>
              <a:endCxn id="75" idx="4"/>
            </p:cNvCxnSpPr>
            <p:nvPr/>
          </p:nvCxnSpPr>
          <p:spPr>
            <a:xfrm flipH="1">
              <a:off x="11829760" y="8940"/>
              <a:ext cx="14366" cy="22989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4D150C3F-2E85-4592-8D00-0011C1C83C57}"/>
                </a:ext>
              </a:extLst>
            </p:cNvPr>
            <p:cNvSpPr/>
            <p:nvPr/>
          </p:nvSpPr>
          <p:spPr>
            <a:xfrm rot="1036530" flipV="1">
              <a:off x="3282465" y="277068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8748531A-FA4A-4FB9-982B-A6AD1A9B5EC8}"/>
                </a:ext>
              </a:extLst>
            </p:cNvPr>
            <p:cNvSpPr/>
            <p:nvPr/>
          </p:nvSpPr>
          <p:spPr>
            <a:xfrm flipV="1">
              <a:off x="2747608" y="150924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A0EEFF4E-A644-4126-B638-E102D841534F}"/>
                </a:ext>
              </a:extLst>
            </p:cNvPr>
            <p:cNvSpPr/>
            <p:nvPr/>
          </p:nvSpPr>
          <p:spPr>
            <a:xfrm flipV="1">
              <a:off x="1393233" y="171375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AE4778C9-410A-4B1C-B8AE-D957F559A88A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1898758" y="683587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FF542D6F-3357-4834-86CA-E3D567598B4E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3677624" y="5685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F7C8F44D-9A93-4F3A-84FD-7E50F25BBF89}"/>
                </a:ext>
              </a:extLst>
            </p:cNvPr>
            <p:cNvSpPr/>
            <p:nvPr/>
          </p:nvSpPr>
          <p:spPr>
            <a:xfrm flipV="1">
              <a:off x="5036983" y="88081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E3F786DE-F1A3-4F50-9514-E89EC8411A58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6168345" y="114169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76AC81BD-BF53-4A89-94E8-FB485B84DFC8}"/>
                </a:ext>
              </a:extLst>
            </p:cNvPr>
            <p:cNvSpPr/>
            <p:nvPr/>
          </p:nvSpPr>
          <p:spPr>
            <a:xfrm flipV="1">
              <a:off x="6173566" y="2159704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4DBDBFDB-ECF6-4D3B-8440-D56EE4C33242}"/>
                </a:ext>
              </a:extLst>
            </p:cNvPr>
            <p:cNvSpPr/>
            <p:nvPr/>
          </p:nvSpPr>
          <p:spPr>
            <a:xfrm flipV="1">
              <a:off x="7625759" y="16101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BEDAF695-4BF2-4229-A78F-06F9DD6B4E9D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7675517" y="44317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17D9085C-35D1-44D8-B034-A61E654A2D2F}"/>
                </a:ext>
              </a:extLst>
            </p:cNvPr>
            <p:cNvSpPr/>
            <p:nvPr/>
          </p:nvSpPr>
          <p:spPr>
            <a:xfrm flipV="1">
              <a:off x="9130788" y="3127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9F37F6DC-CEFD-4E84-A3BA-561BFD47CADF}"/>
                </a:ext>
              </a:extLst>
            </p:cNvPr>
            <p:cNvSpPr/>
            <p:nvPr/>
          </p:nvSpPr>
          <p:spPr>
            <a:xfrm flipV="1">
              <a:off x="11717716" y="23883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CFDA1506-12C2-43C8-B9BA-EA58463C007B}"/>
                </a:ext>
              </a:extLst>
            </p:cNvPr>
            <p:cNvSpPr>
              <a:spLocks noChangeAspect="1"/>
            </p:cNvSpPr>
            <p:nvPr/>
          </p:nvSpPr>
          <p:spPr>
            <a:xfrm rot="682168" flipV="1">
              <a:off x="12146619" y="165860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0083476C-D1CF-4D49-AA76-D7A39DE098D3}"/>
                </a:ext>
              </a:extLst>
            </p:cNvPr>
            <p:cNvSpPr/>
            <p:nvPr/>
          </p:nvSpPr>
          <p:spPr>
            <a:xfrm rot="738506" flipV="1">
              <a:off x="11757562" y="276149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3B6110A2-0968-4EE5-A296-A2E8D08C8B84}"/>
                </a:ext>
              </a:extLst>
            </p:cNvPr>
            <p:cNvSpPr/>
            <p:nvPr/>
          </p:nvSpPr>
          <p:spPr>
            <a:xfrm rot="20935587" flipV="1">
              <a:off x="10875952" y="1104151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6C558EAB-DA6D-4ACD-809E-3C119555A3C8}"/>
                </a:ext>
              </a:extLst>
            </p:cNvPr>
            <p:cNvSpPr/>
            <p:nvPr/>
          </p:nvSpPr>
          <p:spPr>
            <a:xfrm flipV="1">
              <a:off x="9194632" y="151567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996DFA2C-0CB2-4B62-BC2F-5E884E24251C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10274387" y="2531131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EF9408AE-79C2-45B0-B7DC-9EA027DD4E4E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3780028" y="130134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77F5A5A0-D6C2-49F7-9716-BEBA6F7C24FF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4938273" y="211980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C4690BFC-2B6D-4D46-BC35-808BE51AB241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3888828" y="207814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670DB7E-FF90-4EE3-A40D-32F6570F624E}"/>
                </a:ext>
              </a:extLst>
            </p:cNvPr>
            <p:cNvCxnSpPr>
              <a:cxnSpLocks/>
              <a:stCxn id="83" idx="2"/>
              <a:endCxn id="65" idx="7"/>
            </p:cNvCxnSpPr>
            <p:nvPr/>
          </p:nvCxnSpPr>
          <p:spPr>
            <a:xfrm flipH="1" flipV="1">
              <a:off x="2949180" y="1710820"/>
              <a:ext cx="939648" cy="44202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37516950-A61D-4741-BFDF-9DBD3294E833}"/>
                </a:ext>
              </a:extLst>
            </p:cNvPr>
            <p:cNvCxnSpPr>
              <a:cxnSpLocks/>
              <a:stCxn id="66" idx="4"/>
              <a:endCxn id="67" idx="1"/>
            </p:cNvCxnSpPr>
            <p:nvPr/>
          </p:nvCxnSpPr>
          <p:spPr>
            <a:xfrm flipV="1">
              <a:off x="1505277" y="811101"/>
              <a:ext cx="415359" cy="9026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4D6EBD2D-6FEE-4D2C-A800-6C34500D44A5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435217" y="86366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28155FF4-6850-4C64-992B-7B64D1D52DC3}"/>
                </a:ext>
              </a:extLst>
            </p:cNvPr>
            <p:cNvCxnSpPr>
              <a:cxnSpLocks/>
              <a:stCxn id="86" idx="3"/>
            </p:cNvCxnSpPr>
            <p:nvPr/>
          </p:nvCxnSpPr>
          <p:spPr>
            <a:xfrm flipH="1" flipV="1">
              <a:off x="14396" y="20999"/>
              <a:ext cx="442699" cy="8645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1C9557C6-C12A-402F-9E07-7626A37E96AF}"/>
                </a:ext>
              </a:extLst>
            </p:cNvPr>
            <p:cNvCxnSpPr>
              <a:cxnSpLocks/>
              <a:stCxn id="86" idx="2"/>
            </p:cNvCxnSpPr>
            <p:nvPr/>
          </p:nvCxnSpPr>
          <p:spPr>
            <a:xfrm flipH="1" flipV="1">
              <a:off x="-27532" y="832189"/>
              <a:ext cx="462749" cy="1061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8B80D1AE-8380-4726-A4C9-18EDA2E53B14}"/>
                </a:ext>
              </a:extLst>
            </p:cNvPr>
            <p:cNvCxnSpPr>
              <a:cxnSpLocks/>
              <a:stCxn id="86" idx="1"/>
            </p:cNvCxnSpPr>
            <p:nvPr/>
          </p:nvCxnSpPr>
          <p:spPr>
            <a:xfrm flipH="1">
              <a:off x="-27532" y="991183"/>
              <a:ext cx="484627" cy="496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A1D6EF20-405A-42E3-A750-2DF1C8581DEF}"/>
                </a:ext>
              </a:extLst>
            </p:cNvPr>
            <p:cNvCxnSpPr>
              <a:cxnSpLocks/>
              <a:endCxn id="66" idx="2"/>
            </p:cNvCxnSpPr>
            <p:nvPr/>
          </p:nvCxnSpPr>
          <p:spPr>
            <a:xfrm flipV="1">
              <a:off x="42498" y="1825802"/>
              <a:ext cx="1350735" cy="1774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Chord 90">
              <a:extLst>
                <a:ext uri="{FF2B5EF4-FFF2-40B4-BE49-F238E27FC236}">
                  <a16:creationId xmlns:a16="http://schemas.microsoft.com/office/drawing/2014/main" id="{6380EFC3-767F-40BD-9F82-7D911D0753DD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6507935" y="-75430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Chord 91">
              <a:extLst>
                <a:ext uri="{FF2B5EF4-FFF2-40B4-BE49-F238E27FC236}">
                  <a16:creationId xmlns:a16="http://schemas.microsoft.com/office/drawing/2014/main" id="{4559BF8B-A935-401C-BA84-76715ACBED4F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10256792" y="-104349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E6499F3F-4D31-4044-8D64-C9DC328FC2CA}"/>
                </a:ext>
              </a:extLst>
            </p:cNvPr>
            <p:cNvCxnSpPr>
              <a:cxnSpLocks/>
              <a:stCxn id="91" idx="1"/>
              <a:endCxn id="73" idx="3"/>
            </p:cNvCxnSpPr>
            <p:nvPr/>
          </p:nvCxnSpPr>
          <p:spPr>
            <a:xfrm>
              <a:off x="6657218" y="-4759"/>
              <a:ext cx="1040177" cy="46981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D8D96BDE-D46D-4F0A-9FA2-F2F8BCF563C3}"/>
                </a:ext>
              </a:extLst>
            </p:cNvPr>
            <p:cNvCxnSpPr>
              <a:cxnSpLocks/>
              <a:endCxn id="145" idx="1"/>
            </p:cNvCxnSpPr>
            <p:nvPr/>
          </p:nvCxnSpPr>
          <p:spPr>
            <a:xfrm flipH="1">
              <a:off x="11505573" y="5340915"/>
              <a:ext cx="674373" cy="39668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F3FBF222-C169-4EBA-93BE-41F9FFCEA17D}"/>
                </a:ext>
              </a:extLst>
            </p:cNvPr>
            <p:cNvCxnSpPr>
              <a:cxnSpLocks/>
              <a:endCxn id="160" idx="2"/>
            </p:cNvCxnSpPr>
            <p:nvPr/>
          </p:nvCxnSpPr>
          <p:spPr>
            <a:xfrm flipH="1">
              <a:off x="11638867" y="4355007"/>
              <a:ext cx="670058" cy="2704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AB8A29F3-F7B8-44EE-8863-48D6B3014E05}"/>
                </a:ext>
              </a:extLst>
            </p:cNvPr>
            <p:cNvCxnSpPr>
              <a:cxnSpLocks/>
              <a:stCxn id="145" idx="0"/>
              <a:endCxn id="160" idx="4"/>
            </p:cNvCxnSpPr>
            <p:nvPr/>
          </p:nvCxnSpPr>
          <p:spPr>
            <a:xfrm flipV="1">
              <a:off x="11422079" y="4700191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E2CEBA34-1682-42B8-85B7-F7381D028681}"/>
                </a:ext>
              </a:extLst>
            </p:cNvPr>
            <p:cNvCxnSpPr>
              <a:cxnSpLocks/>
              <a:stCxn id="211" idx="2"/>
              <a:endCxn id="147" idx="1"/>
            </p:cNvCxnSpPr>
            <p:nvPr/>
          </p:nvCxnSpPr>
          <p:spPr>
            <a:xfrm>
              <a:off x="10451194" y="3503136"/>
              <a:ext cx="31607" cy="6934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4A0B3BCB-C6CC-4FB8-95AC-EA4F807D612A}"/>
                </a:ext>
              </a:extLst>
            </p:cNvPr>
            <p:cNvCxnSpPr>
              <a:cxnSpLocks/>
              <a:stCxn id="145" idx="7"/>
              <a:endCxn id="147" idx="3"/>
            </p:cNvCxnSpPr>
            <p:nvPr/>
          </p:nvCxnSpPr>
          <p:spPr>
            <a:xfrm flipH="1" flipV="1">
              <a:off x="10482801" y="4355007"/>
              <a:ext cx="855784" cy="1382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E2B349B8-B71B-4C08-AF4A-C9A0D33124B5}"/>
                </a:ext>
              </a:extLst>
            </p:cNvPr>
            <p:cNvCxnSpPr>
              <a:cxnSpLocks/>
              <a:endCxn id="160" idx="3"/>
            </p:cNvCxnSpPr>
            <p:nvPr/>
          </p:nvCxnSpPr>
          <p:spPr>
            <a:xfrm flipH="1" flipV="1">
              <a:off x="11616989" y="4678313"/>
              <a:ext cx="692282" cy="4095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B4277FAB-4691-4484-8BC8-35E7A413AD30}"/>
                </a:ext>
              </a:extLst>
            </p:cNvPr>
            <p:cNvCxnSpPr>
              <a:cxnSpLocks/>
              <a:stCxn id="160" idx="6"/>
              <a:endCxn id="147" idx="2"/>
            </p:cNvCxnSpPr>
            <p:nvPr/>
          </p:nvCxnSpPr>
          <p:spPr>
            <a:xfrm flipH="1" flipV="1">
              <a:off x="10515618" y="4275780"/>
              <a:ext cx="973856" cy="3497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51925EEB-5A83-4798-8C20-E2D4EDDED272}"/>
                </a:ext>
              </a:extLst>
            </p:cNvPr>
            <p:cNvCxnSpPr>
              <a:cxnSpLocks/>
              <a:stCxn id="146" idx="0"/>
              <a:endCxn id="147" idx="4"/>
            </p:cNvCxnSpPr>
            <p:nvPr/>
          </p:nvCxnSpPr>
          <p:spPr>
            <a:xfrm flipV="1">
              <a:off x="10334099" y="4387824"/>
              <a:ext cx="69475" cy="11410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9FB35BF4-D0EA-46DA-A617-CDB260D4495B}"/>
                </a:ext>
              </a:extLst>
            </p:cNvPr>
            <p:cNvCxnSpPr>
              <a:cxnSpLocks/>
              <a:stCxn id="149" idx="1"/>
              <a:endCxn id="147" idx="5"/>
            </p:cNvCxnSpPr>
            <p:nvPr/>
          </p:nvCxnSpPr>
          <p:spPr>
            <a:xfrm flipV="1">
              <a:off x="8879746" y="4355007"/>
              <a:ext cx="1444602" cy="13037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E276C43D-3981-4301-AE4D-64FD6FEE5A42}"/>
                </a:ext>
              </a:extLst>
            </p:cNvPr>
            <p:cNvCxnSpPr>
              <a:cxnSpLocks/>
              <a:stCxn id="149" idx="0"/>
              <a:endCxn id="148" idx="4"/>
            </p:cNvCxnSpPr>
            <p:nvPr/>
          </p:nvCxnSpPr>
          <p:spPr>
            <a:xfrm flipV="1">
              <a:off x="8826927" y="4619304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ED6C1159-0222-4950-A90C-BE3D5F128358}"/>
                </a:ext>
              </a:extLst>
            </p:cNvPr>
            <p:cNvCxnSpPr>
              <a:cxnSpLocks/>
              <a:stCxn id="148" idx="2"/>
              <a:endCxn id="147" idx="6"/>
            </p:cNvCxnSpPr>
            <p:nvPr/>
          </p:nvCxnSpPr>
          <p:spPr>
            <a:xfrm flipV="1">
              <a:off x="8951381" y="4275780"/>
              <a:ext cx="1340149" cy="2314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284DE7A1-D273-44EB-82CC-2FEC98F1A8C4}"/>
                </a:ext>
              </a:extLst>
            </p:cNvPr>
            <p:cNvCxnSpPr>
              <a:cxnSpLocks/>
              <a:stCxn id="148" idx="7"/>
              <a:endCxn id="156" idx="2"/>
            </p:cNvCxnSpPr>
            <p:nvPr/>
          </p:nvCxnSpPr>
          <p:spPr>
            <a:xfrm flipH="1" flipV="1">
              <a:off x="6683226" y="3221226"/>
              <a:ext cx="2076884" cy="12068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268AC657-025D-4198-A971-B9A2F1E7040D}"/>
                </a:ext>
              </a:extLst>
            </p:cNvPr>
            <p:cNvCxnSpPr>
              <a:cxnSpLocks/>
              <a:stCxn id="148" idx="6"/>
              <a:endCxn id="155" idx="2"/>
            </p:cNvCxnSpPr>
            <p:nvPr/>
          </p:nvCxnSpPr>
          <p:spPr>
            <a:xfrm flipH="1">
              <a:off x="7382508" y="4507260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80DD1AE4-CD1C-4B3A-B50D-CAFFBAAD6E71}"/>
                </a:ext>
              </a:extLst>
            </p:cNvPr>
            <p:cNvCxnSpPr>
              <a:cxnSpLocks/>
              <a:stCxn id="155" idx="7"/>
              <a:endCxn id="156" idx="3"/>
            </p:cNvCxnSpPr>
            <p:nvPr/>
          </p:nvCxnSpPr>
          <p:spPr>
            <a:xfrm flipH="1" flipV="1">
              <a:off x="6661348" y="3274044"/>
              <a:ext cx="529889" cy="1248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2695A46C-9D3F-4D99-A2A0-3367ED690366}"/>
                </a:ext>
              </a:extLst>
            </p:cNvPr>
            <p:cNvCxnSpPr>
              <a:cxnSpLocks/>
              <a:stCxn id="212" idx="1"/>
              <a:endCxn id="147" idx="0"/>
            </p:cNvCxnSpPr>
            <p:nvPr/>
          </p:nvCxnSpPr>
          <p:spPr>
            <a:xfrm>
              <a:off x="9564537" y="3108409"/>
              <a:ext cx="839037" cy="10553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5AE65D38-DC74-41F3-A504-C0089B2B452B}"/>
                </a:ext>
              </a:extLst>
            </p:cNvPr>
            <p:cNvCxnSpPr>
              <a:cxnSpLocks/>
              <a:endCxn id="145" idx="3"/>
            </p:cNvCxnSpPr>
            <p:nvPr/>
          </p:nvCxnSpPr>
          <p:spPr>
            <a:xfrm flipH="1" flipV="1">
              <a:off x="11505573" y="5904589"/>
              <a:ext cx="674373" cy="3280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0AE83C7D-D026-454B-BA5C-0286323B4AF3}"/>
                </a:ext>
              </a:extLst>
            </p:cNvPr>
            <p:cNvCxnSpPr>
              <a:cxnSpLocks/>
              <a:stCxn id="146" idx="2"/>
              <a:endCxn id="145" idx="6"/>
            </p:cNvCxnSpPr>
            <p:nvPr/>
          </p:nvCxnSpPr>
          <p:spPr>
            <a:xfrm>
              <a:off x="10408795" y="5603601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8893DA6E-5367-4F09-869F-41DCB4623AEF}"/>
                </a:ext>
              </a:extLst>
            </p:cNvPr>
            <p:cNvCxnSpPr>
              <a:cxnSpLocks/>
              <a:stCxn id="161" idx="0"/>
              <a:endCxn id="145" idx="5"/>
            </p:cNvCxnSpPr>
            <p:nvPr/>
          </p:nvCxnSpPr>
          <p:spPr>
            <a:xfrm flipV="1">
              <a:off x="10069009" y="5904589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2DCAAB81-05B3-4717-B909-9B93367AF4E2}"/>
                </a:ext>
              </a:extLst>
            </p:cNvPr>
            <p:cNvCxnSpPr>
              <a:cxnSpLocks/>
              <a:endCxn id="145" idx="4"/>
            </p:cNvCxnSpPr>
            <p:nvPr/>
          </p:nvCxnSpPr>
          <p:spPr>
            <a:xfrm flipH="1" flipV="1">
              <a:off x="11422079" y="5939173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F84D0816-26A3-4C2F-B922-285CE7A06F26}"/>
                </a:ext>
              </a:extLst>
            </p:cNvPr>
            <p:cNvCxnSpPr>
              <a:cxnSpLocks/>
              <a:stCxn id="161" idx="2"/>
              <a:endCxn id="146" idx="4"/>
            </p:cNvCxnSpPr>
            <p:nvPr/>
          </p:nvCxnSpPr>
          <p:spPr>
            <a:xfrm flipV="1">
              <a:off x="9994466" y="5678297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723FB930-76E4-4263-AEBB-7C02028A4CBE}"/>
                </a:ext>
              </a:extLst>
            </p:cNvPr>
            <p:cNvCxnSpPr>
              <a:cxnSpLocks/>
              <a:stCxn id="149" idx="2"/>
              <a:endCxn id="146" idx="6"/>
            </p:cNvCxnSpPr>
            <p:nvPr/>
          </p:nvCxnSpPr>
          <p:spPr>
            <a:xfrm flipV="1">
              <a:off x="8901623" y="5603601"/>
              <a:ext cx="1357780" cy="1079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50E1141F-0502-410C-BFA1-6F4900E91ABB}"/>
                </a:ext>
              </a:extLst>
            </p:cNvPr>
            <p:cNvCxnSpPr>
              <a:cxnSpLocks/>
              <a:stCxn id="149" idx="4"/>
            </p:cNvCxnSpPr>
            <p:nvPr/>
          </p:nvCxnSpPr>
          <p:spPr>
            <a:xfrm flipH="1">
              <a:off x="8785593" y="5786266"/>
              <a:ext cx="41334" cy="10424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43616ED4-24DE-4E06-85B2-4FE18A0DD151}"/>
                </a:ext>
              </a:extLst>
            </p:cNvPr>
            <p:cNvCxnSpPr>
              <a:cxnSpLocks/>
              <a:stCxn id="150" idx="3"/>
            </p:cNvCxnSpPr>
            <p:nvPr/>
          </p:nvCxnSpPr>
          <p:spPr>
            <a:xfrm>
              <a:off x="7413535" y="5883908"/>
              <a:ext cx="565475" cy="9587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32B47A8E-86E1-4E5B-BDE0-0B8DFCCC8C26}"/>
                </a:ext>
              </a:extLst>
            </p:cNvPr>
            <p:cNvCxnSpPr>
              <a:cxnSpLocks/>
              <a:stCxn id="150" idx="2"/>
              <a:endCxn id="149" idx="6"/>
            </p:cNvCxnSpPr>
            <p:nvPr/>
          </p:nvCxnSpPr>
          <p:spPr>
            <a:xfrm flipV="1">
              <a:off x="7446352" y="571157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50002D33-200A-411E-8A65-8A1636D49A77}"/>
                </a:ext>
              </a:extLst>
            </p:cNvPr>
            <p:cNvCxnSpPr>
              <a:cxnSpLocks/>
              <a:stCxn id="155" idx="4"/>
              <a:endCxn id="150" idx="0"/>
            </p:cNvCxnSpPr>
            <p:nvPr/>
          </p:nvCxnSpPr>
          <p:spPr>
            <a:xfrm>
              <a:off x="7270464" y="471376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91A4DC51-5A44-48CE-968E-80545A2B90FA}"/>
                </a:ext>
              </a:extLst>
            </p:cNvPr>
            <p:cNvCxnSpPr>
              <a:cxnSpLocks/>
              <a:stCxn id="154" idx="3"/>
              <a:endCxn id="150" idx="7"/>
            </p:cNvCxnSpPr>
            <p:nvPr/>
          </p:nvCxnSpPr>
          <p:spPr>
            <a:xfrm>
              <a:off x="5682113" y="5075781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1EA73ED2-0455-4EB9-BEFA-818C63CE2E9F}"/>
                </a:ext>
              </a:extLst>
            </p:cNvPr>
            <p:cNvCxnSpPr>
              <a:cxnSpLocks/>
              <a:stCxn id="154" idx="2"/>
              <a:endCxn id="155" idx="6"/>
            </p:cNvCxnSpPr>
            <p:nvPr/>
          </p:nvCxnSpPr>
          <p:spPr>
            <a:xfrm flipV="1">
              <a:off x="5699103" y="4601720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B263C613-75A6-4747-8034-3BC2C5972EDC}"/>
                </a:ext>
              </a:extLst>
            </p:cNvPr>
            <p:cNvCxnSpPr>
              <a:cxnSpLocks/>
              <a:stCxn id="154" idx="1"/>
              <a:endCxn id="156" idx="4"/>
            </p:cNvCxnSpPr>
            <p:nvPr/>
          </p:nvCxnSpPr>
          <p:spPr>
            <a:xfrm flipV="1">
              <a:off x="5651680" y="3295922"/>
              <a:ext cx="956850" cy="16243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6E9CB431-C2CA-4953-AC8D-2B68E40D03DA}"/>
                </a:ext>
              </a:extLst>
            </p:cNvPr>
            <p:cNvCxnSpPr>
              <a:cxnSpLocks/>
              <a:stCxn id="152" idx="1"/>
              <a:endCxn id="156" idx="5"/>
            </p:cNvCxnSpPr>
            <p:nvPr/>
          </p:nvCxnSpPr>
          <p:spPr>
            <a:xfrm flipV="1">
              <a:off x="4477836" y="3274044"/>
              <a:ext cx="2077876" cy="1772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11A32B05-70C4-4D80-BF1B-FB3DEF16F873}"/>
                </a:ext>
              </a:extLst>
            </p:cNvPr>
            <p:cNvCxnSpPr>
              <a:cxnSpLocks/>
              <a:stCxn id="152" idx="0"/>
              <a:endCxn id="153" idx="4"/>
            </p:cNvCxnSpPr>
            <p:nvPr/>
          </p:nvCxnSpPr>
          <p:spPr>
            <a:xfrm flipV="1">
              <a:off x="4430367" y="4043431"/>
              <a:ext cx="58508" cy="971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D19B712E-97E5-4432-917F-BD5A73088BA6}"/>
                </a:ext>
              </a:extLst>
            </p:cNvPr>
            <p:cNvCxnSpPr>
              <a:cxnSpLocks/>
              <a:stCxn id="158" idx="0"/>
              <a:endCxn id="157" idx="4"/>
            </p:cNvCxnSpPr>
            <p:nvPr/>
          </p:nvCxnSpPr>
          <p:spPr>
            <a:xfrm flipV="1">
              <a:off x="2274960" y="3873481"/>
              <a:ext cx="236156" cy="11539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7E211E8A-474D-4FDB-9958-B36337193D83}"/>
                </a:ext>
              </a:extLst>
            </p:cNvPr>
            <p:cNvCxnSpPr>
              <a:cxnSpLocks/>
              <a:stCxn id="186" idx="7"/>
              <a:endCxn id="157" idx="5"/>
            </p:cNvCxnSpPr>
            <p:nvPr/>
          </p:nvCxnSpPr>
          <p:spPr>
            <a:xfrm flipV="1">
              <a:off x="1153506" y="3840664"/>
              <a:ext cx="1278383" cy="71666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5EF890E7-D149-4690-9269-02DD6EACFEFF}"/>
                </a:ext>
              </a:extLst>
            </p:cNvPr>
            <p:cNvCxnSpPr>
              <a:cxnSpLocks/>
              <a:endCxn id="158" idx="6"/>
            </p:cNvCxnSpPr>
            <p:nvPr/>
          </p:nvCxnSpPr>
          <p:spPr>
            <a:xfrm flipV="1">
              <a:off x="1109306" y="5139476"/>
              <a:ext cx="1053610" cy="4204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F208343D-4649-4F55-A486-C2B3E7DFFD44}"/>
                </a:ext>
              </a:extLst>
            </p:cNvPr>
            <p:cNvCxnSpPr>
              <a:cxnSpLocks/>
              <a:stCxn id="185" idx="5"/>
              <a:endCxn id="159" idx="6"/>
            </p:cNvCxnSpPr>
            <p:nvPr/>
          </p:nvCxnSpPr>
          <p:spPr>
            <a:xfrm>
              <a:off x="1094332" y="5702233"/>
              <a:ext cx="1771424" cy="4775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FE97806E-C9C7-41E3-B08F-58B292A5D783}"/>
                </a:ext>
              </a:extLst>
            </p:cNvPr>
            <p:cNvCxnSpPr>
              <a:cxnSpLocks/>
              <a:endCxn id="159" idx="4"/>
            </p:cNvCxnSpPr>
            <p:nvPr/>
          </p:nvCxnSpPr>
          <p:spPr>
            <a:xfrm flipV="1">
              <a:off x="2739040" y="6254482"/>
              <a:ext cx="201412" cy="5439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D598A16F-77EE-4024-8646-AB5C04EABE03}"/>
                </a:ext>
              </a:extLst>
            </p:cNvPr>
            <p:cNvCxnSpPr>
              <a:cxnSpLocks/>
              <a:stCxn id="159" idx="3"/>
            </p:cNvCxnSpPr>
            <p:nvPr/>
          </p:nvCxnSpPr>
          <p:spPr>
            <a:xfrm>
              <a:off x="2993271" y="6232605"/>
              <a:ext cx="836426" cy="5658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22BA99D5-33F4-409C-9E50-3574B256CC6E}"/>
                </a:ext>
              </a:extLst>
            </p:cNvPr>
            <p:cNvCxnSpPr>
              <a:cxnSpLocks/>
              <a:stCxn id="159" idx="3"/>
              <a:endCxn id="151" idx="6"/>
            </p:cNvCxnSpPr>
            <p:nvPr/>
          </p:nvCxnSpPr>
          <p:spPr>
            <a:xfrm flipV="1">
              <a:off x="2993270" y="6187800"/>
              <a:ext cx="1496920" cy="448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362896B5-D4EA-4F71-AD93-4559FBBF4FDC}"/>
                </a:ext>
              </a:extLst>
            </p:cNvPr>
            <p:cNvCxnSpPr>
              <a:cxnSpLocks/>
              <a:stCxn id="159" idx="1"/>
              <a:endCxn id="152" idx="5"/>
            </p:cNvCxnSpPr>
            <p:nvPr/>
          </p:nvCxnSpPr>
          <p:spPr>
            <a:xfrm flipV="1">
              <a:off x="2993270" y="5129624"/>
              <a:ext cx="1360178" cy="9973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6E612EB7-8D5F-4A17-9415-DF6D29CC87A4}"/>
                </a:ext>
              </a:extLst>
            </p:cNvPr>
            <p:cNvCxnSpPr>
              <a:cxnSpLocks/>
              <a:stCxn id="158" idx="2"/>
              <a:endCxn id="152" idx="6"/>
            </p:cNvCxnSpPr>
            <p:nvPr/>
          </p:nvCxnSpPr>
          <p:spPr>
            <a:xfrm flipV="1">
              <a:off x="2387004" y="5073530"/>
              <a:ext cx="1955408" cy="659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4384D1A4-0DAA-42DA-86B2-723804DDC5D6}"/>
                </a:ext>
              </a:extLst>
            </p:cNvPr>
            <p:cNvCxnSpPr>
              <a:cxnSpLocks/>
              <a:stCxn id="157" idx="3"/>
              <a:endCxn id="152" idx="7"/>
            </p:cNvCxnSpPr>
            <p:nvPr/>
          </p:nvCxnSpPr>
          <p:spPr>
            <a:xfrm>
              <a:off x="2590343" y="3840664"/>
              <a:ext cx="1783930" cy="11853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195D473B-8393-4A6D-8171-82633735EF12}"/>
                </a:ext>
              </a:extLst>
            </p:cNvPr>
            <p:cNvCxnSpPr>
              <a:cxnSpLocks/>
              <a:stCxn id="157" idx="2"/>
              <a:endCxn id="153" idx="6"/>
            </p:cNvCxnSpPr>
            <p:nvPr/>
          </p:nvCxnSpPr>
          <p:spPr>
            <a:xfrm>
              <a:off x="2623160" y="3761437"/>
              <a:ext cx="1780131" cy="14864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A2B1343F-ADF6-44C8-AD78-F57DEF8E8FA3}"/>
                </a:ext>
              </a:extLst>
            </p:cNvPr>
            <p:cNvCxnSpPr>
              <a:cxnSpLocks/>
              <a:stCxn id="153" idx="1"/>
              <a:endCxn id="156" idx="6"/>
            </p:cNvCxnSpPr>
            <p:nvPr/>
          </p:nvCxnSpPr>
          <p:spPr>
            <a:xfrm flipV="1">
              <a:off x="4607055" y="3221226"/>
              <a:ext cx="1926779" cy="6522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DDBD6AE6-6190-4AF4-A85E-ADFC80C1C34B}"/>
                </a:ext>
              </a:extLst>
            </p:cNvPr>
            <p:cNvCxnSpPr>
              <a:cxnSpLocks/>
              <a:stCxn id="152" idx="2"/>
              <a:endCxn id="154" idx="6"/>
            </p:cNvCxnSpPr>
            <p:nvPr/>
          </p:nvCxnSpPr>
          <p:spPr>
            <a:xfrm flipV="1">
              <a:off x="4488872" y="5034766"/>
              <a:ext cx="990314" cy="682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FD76FAC0-407B-468F-BA54-126F0F3D3FDD}"/>
                </a:ext>
              </a:extLst>
            </p:cNvPr>
            <p:cNvCxnSpPr>
              <a:cxnSpLocks/>
              <a:stCxn id="151" idx="1"/>
              <a:endCxn id="154" idx="5"/>
            </p:cNvCxnSpPr>
            <p:nvPr/>
          </p:nvCxnSpPr>
          <p:spPr>
            <a:xfrm flipV="1">
              <a:off x="4681461" y="5106214"/>
              <a:ext cx="845148" cy="10023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DB358126-5F15-4F7F-B96B-96EE985A97A4}"/>
                </a:ext>
              </a:extLst>
            </p:cNvPr>
            <p:cNvCxnSpPr>
              <a:cxnSpLocks/>
              <a:stCxn id="151" idx="3"/>
              <a:endCxn id="162" idx="1"/>
            </p:cNvCxnSpPr>
            <p:nvPr/>
          </p:nvCxnSpPr>
          <p:spPr>
            <a:xfrm>
              <a:off x="4681461" y="6267027"/>
              <a:ext cx="1470253" cy="56805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A66AB9B2-57BF-4E2C-A81E-6F5383CC7CD9}"/>
                </a:ext>
              </a:extLst>
            </p:cNvPr>
            <p:cNvCxnSpPr>
              <a:cxnSpLocks/>
              <a:stCxn id="154" idx="4"/>
              <a:endCxn id="162" idx="2"/>
            </p:cNvCxnSpPr>
            <p:nvPr/>
          </p:nvCxnSpPr>
          <p:spPr>
            <a:xfrm>
              <a:off x="5610665" y="5123204"/>
              <a:ext cx="652864" cy="17129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B9B59690-4C4F-4F3F-9F91-812AD303B592}"/>
                </a:ext>
              </a:extLst>
            </p:cNvPr>
            <p:cNvCxnSpPr>
              <a:cxnSpLocks/>
              <a:stCxn id="150" idx="5"/>
              <a:endCxn id="162" idx="0"/>
            </p:cNvCxnSpPr>
            <p:nvPr/>
          </p:nvCxnSpPr>
          <p:spPr>
            <a:xfrm flipH="1">
              <a:off x="6375345" y="5883908"/>
              <a:ext cx="879736" cy="95325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7AC359B5-D554-4844-B96A-6B5581791F63}"/>
                </a:ext>
              </a:extLst>
            </p:cNvPr>
            <p:cNvCxnSpPr>
              <a:cxnSpLocks/>
              <a:stCxn id="151" idx="7"/>
              <a:endCxn id="152" idx="3"/>
            </p:cNvCxnSpPr>
            <p:nvPr/>
          </p:nvCxnSpPr>
          <p:spPr>
            <a:xfrm flipH="1" flipV="1">
              <a:off x="4457011" y="5150449"/>
              <a:ext cx="65996" cy="9581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8F2FBE4E-19C7-4A9A-9C3A-FDB20614BE89}"/>
                </a:ext>
              </a:extLst>
            </p:cNvPr>
            <p:cNvCxnSpPr>
              <a:cxnSpLocks/>
              <a:stCxn id="149" idx="7"/>
              <a:endCxn id="155" idx="3"/>
            </p:cNvCxnSpPr>
            <p:nvPr/>
          </p:nvCxnSpPr>
          <p:spPr>
            <a:xfrm flipH="1" flipV="1">
              <a:off x="7349691" y="4680947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69AC8AB1-6238-4D1C-B00D-3AAF4B7B4F3A}"/>
                </a:ext>
              </a:extLst>
            </p:cNvPr>
            <p:cNvCxnSpPr>
              <a:cxnSpLocks/>
              <a:endCxn id="151" idx="4"/>
            </p:cNvCxnSpPr>
            <p:nvPr/>
          </p:nvCxnSpPr>
          <p:spPr>
            <a:xfrm flipV="1">
              <a:off x="4489041" y="6299844"/>
              <a:ext cx="113193" cy="5461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D64CAE42-87A5-48CB-8227-81659BC92928}"/>
                </a:ext>
              </a:extLst>
            </p:cNvPr>
            <p:cNvCxnSpPr>
              <a:cxnSpLocks/>
              <a:stCxn id="159" idx="7"/>
              <a:endCxn id="158" idx="4"/>
            </p:cNvCxnSpPr>
            <p:nvPr/>
          </p:nvCxnSpPr>
          <p:spPr>
            <a:xfrm flipH="1" flipV="1">
              <a:off x="2274960" y="5251520"/>
              <a:ext cx="612674" cy="875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CC75C94F-BBA0-4A51-A3AA-181CE32DBE74}"/>
                </a:ext>
              </a:extLst>
            </p:cNvPr>
            <p:cNvSpPr/>
            <p:nvPr/>
          </p:nvSpPr>
          <p:spPr>
            <a:xfrm flipH="1">
              <a:off x="11304001" y="5703017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F244BF9A-ADDB-44A2-B5C0-58D841C1D318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0259403" y="552890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5293F8AF-567E-427D-99FE-4411308F2332}"/>
                </a:ext>
              </a:extLst>
            </p:cNvPr>
            <p:cNvSpPr/>
            <p:nvPr/>
          </p:nvSpPr>
          <p:spPr>
            <a:xfrm flipH="1">
              <a:off x="10291530" y="416373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F3A8C687-423B-4625-BED5-7C54F4671372}"/>
                </a:ext>
              </a:extLst>
            </p:cNvPr>
            <p:cNvSpPr/>
            <p:nvPr/>
          </p:nvSpPr>
          <p:spPr>
            <a:xfrm flipH="1">
              <a:off x="8727293" y="43952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C027916A-84D9-418B-94FD-04544B80EE3C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8752231" y="563687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CB4FC009-DED0-4514-AAFF-B02133FD139A}"/>
                </a:ext>
              </a:extLst>
            </p:cNvPr>
            <p:cNvSpPr/>
            <p:nvPr/>
          </p:nvSpPr>
          <p:spPr>
            <a:xfrm flipH="1">
              <a:off x="7222264" y="56926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5BA7B929-F753-4A11-8AE9-C51C33F7DA46}"/>
                </a:ext>
              </a:extLst>
            </p:cNvPr>
            <p:cNvSpPr/>
            <p:nvPr/>
          </p:nvSpPr>
          <p:spPr>
            <a:xfrm flipH="1">
              <a:off x="4490190" y="607575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DFBDE813-0FE1-407A-8E9E-ECFAE257B1E6}"/>
                </a:ext>
              </a:extLst>
            </p:cNvPr>
            <p:cNvSpPr>
              <a:spLocks noChangeAspect="1"/>
            </p:cNvSpPr>
            <p:nvPr/>
          </p:nvSpPr>
          <p:spPr>
            <a:xfrm rot="682168" flipH="1">
              <a:off x="4340946" y="501355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DF1AEC2E-4D90-4940-A07C-CE7257FF4C71}"/>
                </a:ext>
              </a:extLst>
            </p:cNvPr>
            <p:cNvSpPr/>
            <p:nvPr/>
          </p:nvSpPr>
          <p:spPr>
            <a:xfrm rot="738506" flipH="1">
              <a:off x="4400716" y="382191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6C673984-AACA-4247-8945-E9646A74F34C}"/>
                </a:ext>
              </a:extLst>
            </p:cNvPr>
            <p:cNvSpPr/>
            <p:nvPr/>
          </p:nvSpPr>
          <p:spPr>
            <a:xfrm rot="20935587" flipH="1">
              <a:off x="5477100" y="490120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191BD8EC-C6F1-45CD-82BC-EE86CD100E61}"/>
                </a:ext>
              </a:extLst>
            </p:cNvPr>
            <p:cNvSpPr/>
            <p:nvPr/>
          </p:nvSpPr>
          <p:spPr>
            <a:xfrm flipH="1">
              <a:off x="7158420" y="448967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55061039-AF6D-4DE7-8F22-A7CC2DC1F6E4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533834" y="314653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E94CC978-44B9-4F08-B8E1-85C90C86F18C}"/>
                </a:ext>
              </a:extLst>
            </p:cNvPr>
            <p:cNvSpPr/>
            <p:nvPr/>
          </p:nvSpPr>
          <p:spPr>
            <a:xfrm flipH="1">
              <a:off x="2399072" y="3649393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D0ECD2FB-2F6F-4B6A-AA56-2E3D8C41A415}"/>
                </a:ext>
              </a:extLst>
            </p:cNvPr>
            <p:cNvSpPr/>
            <p:nvPr/>
          </p:nvSpPr>
          <p:spPr>
            <a:xfrm flipH="1">
              <a:off x="2162916" y="502743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DEA82331-FE99-4C0D-A242-4D21CBADEE12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2865756" y="610509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C242ABD8-B23A-45AB-AF96-028E8F3C1C47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1489475" y="455079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Chord 160">
              <a:extLst>
                <a:ext uri="{FF2B5EF4-FFF2-40B4-BE49-F238E27FC236}">
                  <a16:creationId xmlns:a16="http://schemas.microsoft.com/office/drawing/2014/main" id="{06BB9226-3E5A-4CB3-9D8F-BF9D7A9021F2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9919813" y="6746029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Chord 161">
              <a:extLst>
                <a:ext uri="{FF2B5EF4-FFF2-40B4-BE49-F238E27FC236}">
                  <a16:creationId xmlns:a16="http://schemas.microsoft.com/office/drawing/2014/main" id="{7B911C08-95D1-4A0D-ABFF-419FFFBE9935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151551" y="6717004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6B0542CB-C7B7-44C1-9EF1-02E4D873BFDF}"/>
                </a:ext>
              </a:extLst>
            </p:cNvPr>
            <p:cNvCxnSpPr>
              <a:cxnSpLocks/>
              <a:stCxn id="161" idx="1"/>
              <a:endCxn id="149" idx="3"/>
            </p:cNvCxnSpPr>
            <p:nvPr/>
          </p:nvCxnSpPr>
          <p:spPr>
            <a:xfrm flipH="1" flipV="1">
              <a:off x="8879746" y="5764388"/>
              <a:ext cx="1040177" cy="1060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ACFC4239-E6CC-4C9A-897C-F0B6475B3E52}"/>
                </a:ext>
              </a:extLst>
            </p:cNvPr>
            <p:cNvCxnSpPr>
              <a:cxnSpLocks/>
              <a:stCxn id="183" idx="6"/>
              <a:endCxn id="157" idx="6"/>
            </p:cNvCxnSpPr>
            <p:nvPr/>
          </p:nvCxnSpPr>
          <p:spPr>
            <a:xfrm>
              <a:off x="1249806" y="3691601"/>
              <a:ext cx="1149266" cy="698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1A80588B-9813-4B03-9ED2-5015D5A8C217}"/>
                </a:ext>
              </a:extLst>
            </p:cNvPr>
            <p:cNvCxnSpPr>
              <a:cxnSpLocks/>
              <a:stCxn id="180" idx="4"/>
              <a:endCxn id="186" idx="1"/>
            </p:cNvCxnSpPr>
            <p:nvPr/>
          </p:nvCxnSpPr>
          <p:spPr>
            <a:xfrm>
              <a:off x="181389" y="3694736"/>
              <a:ext cx="833340" cy="86259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9BA337E5-1617-4613-BAA3-C64291007553}"/>
                </a:ext>
              </a:extLst>
            </p:cNvPr>
            <p:cNvCxnSpPr>
              <a:cxnSpLocks/>
              <a:stCxn id="186" idx="4"/>
              <a:endCxn id="185" idx="0"/>
            </p:cNvCxnSpPr>
            <p:nvPr/>
          </p:nvCxnSpPr>
          <p:spPr>
            <a:xfrm flipH="1">
              <a:off x="990250" y="4724846"/>
              <a:ext cx="93868" cy="726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25D9275C-FE73-442D-9ADE-439FC206E022}"/>
                </a:ext>
              </a:extLst>
            </p:cNvPr>
            <p:cNvCxnSpPr>
              <a:cxnSpLocks/>
              <a:stCxn id="184" idx="3"/>
            </p:cNvCxnSpPr>
            <p:nvPr/>
          </p:nvCxnSpPr>
          <p:spPr>
            <a:xfrm flipH="1">
              <a:off x="994391" y="6664731"/>
              <a:ext cx="195332" cy="1932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67AD9F8E-DD04-43A5-B94B-B33F6989375C}"/>
                </a:ext>
              </a:extLst>
            </p:cNvPr>
            <p:cNvCxnSpPr>
              <a:cxnSpLocks/>
              <a:stCxn id="184" idx="0"/>
              <a:endCxn id="185" idx="4"/>
            </p:cNvCxnSpPr>
            <p:nvPr/>
          </p:nvCxnSpPr>
          <p:spPr>
            <a:xfrm flipH="1" flipV="1">
              <a:off x="990250" y="5745345"/>
              <a:ext cx="303555" cy="6681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8F4EA3C1-77AB-473F-8539-82220A155623}"/>
                </a:ext>
              </a:extLst>
            </p:cNvPr>
            <p:cNvCxnSpPr>
              <a:cxnSpLocks/>
              <a:stCxn id="194" idx="1"/>
              <a:endCxn id="180" idx="3"/>
            </p:cNvCxnSpPr>
            <p:nvPr/>
          </p:nvCxnSpPr>
          <p:spPr>
            <a:xfrm flipV="1">
              <a:off x="7025" y="3684478"/>
              <a:ext cx="62174" cy="10396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E682B884-A2AA-4547-A215-0B9EE7B3DF2B}"/>
                </a:ext>
              </a:extLst>
            </p:cNvPr>
            <p:cNvCxnSpPr>
              <a:cxnSpLocks/>
              <a:stCxn id="185" idx="2"/>
              <a:endCxn id="194" idx="0"/>
            </p:cNvCxnSpPr>
            <p:nvPr/>
          </p:nvCxnSpPr>
          <p:spPr>
            <a:xfrm flipH="1" flipV="1">
              <a:off x="4947" y="4947737"/>
              <a:ext cx="838109" cy="6504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D502A514-7828-4127-915C-41BD1B6B728E}"/>
                </a:ext>
              </a:extLst>
            </p:cNvPr>
            <p:cNvCxnSpPr>
              <a:cxnSpLocks/>
              <a:stCxn id="184" idx="1"/>
            </p:cNvCxnSpPr>
            <p:nvPr/>
          </p:nvCxnSpPr>
          <p:spPr>
            <a:xfrm flipH="1">
              <a:off x="0" y="6456567"/>
              <a:ext cx="1189723" cy="1905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EE536885-5B34-481C-A582-2CE453D3210F}"/>
                </a:ext>
              </a:extLst>
            </p:cNvPr>
            <p:cNvCxnSpPr>
              <a:cxnSpLocks/>
              <a:stCxn id="157" idx="1"/>
              <a:endCxn id="64" idx="0"/>
            </p:cNvCxnSpPr>
            <p:nvPr/>
          </p:nvCxnSpPr>
          <p:spPr>
            <a:xfrm flipV="1">
              <a:off x="2590343" y="2989715"/>
              <a:ext cx="770893" cy="6924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239D1669-C8D9-4A9D-A86F-2AFF489A34E5}"/>
                </a:ext>
              </a:extLst>
            </p:cNvPr>
            <p:cNvCxnSpPr>
              <a:cxnSpLocks/>
              <a:stCxn id="182" idx="6"/>
              <a:endCxn id="181" idx="2"/>
            </p:cNvCxnSpPr>
            <p:nvPr/>
          </p:nvCxnSpPr>
          <p:spPr>
            <a:xfrm>
              <a:off x="683818" y="2689233"/>
              <a:ext cx="1046792" cy="2609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327070E6-A537-4933-AB80-8B2E6B201098}"/>
                </a:ext>
              </a:extLst>
            </p:cNvPr>
            <p:cNvCxnSpPr>
              <a:cxnSpLocks/>
              <a:stCxn id="180" idx="7"/>
              <a:endCxn id="182" idx="3"/>
            </p:cNvCxnSpPr>
            <p:nvPr/>
          </p:nvCxnSpPr>
          <p:spPr>
            <a:xfrm flipV="1">
              <a:off x="206155" y="2793315"/>
              <a:ext cx="226387" cy="63057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35D716A8-ACA0-431D-83DF-007987603FCD}"/>
                </a:ext>
              </a:extLst>
            </p:cNvPr>
            <p:cNvCxnSpPr>
              <a:cxnSpLocks/>
              <a:stCxn id="180" idx="5"/>
              <a:endCxn id="183" idx="2"/>
            </p:cNvCxnSpPr>
            <p:nvPr/>
          </p:nvCxnSpPr>
          <p:spPr>
            <a:xfrm>
              <a:off x="267973" y="3622660"/>
              <a:ext cx="785574" cy="689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F25D4FC4-6BAB-4F36-BC81-BC3269272563}"/>
                </a:ext>
              </a:extLst>
            </p:cNvPr>
            <p:cNvCxnSpPr>
              <a:cxnSpLocks/>
              <a:stCxn id="181" idx="3"/>
              <a:endCxn id="183" idx="7"/>
            </p:cNvCxnSpPr>
            <p:nvPr/>
          </p:nvCxnSpPr>
          <p:spPr>
            <a:xfrm flipH="1">
              <a:off x="1221065" y="3059892"/>
              <a:ext cx="554979" cy="5623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F9CE377F-8C45-4207-994B-9AF6D960F489}"/>
                </a:ext>
              </a:extLst>
            </p:cNvPr>
            <p:cNvCxnSpPr>
              <a:cxnSpLocks/>
              <a:stCxn id="183" idx="4"/>
              <a:endCxn id="186" idx="0"/>
            </p:cNvCxnSpPr>
            <p:nvPr/>
          </p:nvCxnSpPr>
          <p:spPr>
            <a:xfrm flipH="1">
              <a:off x="1084118" y="3789730"/>
              <a:ext cx="67559" cy="7388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65E0D35D-E0E4-4070-9F03-537A23F62347}"/>
                </a:ext>
              </a:extLst>
            </p:cNvPr>
            <p:cNvCxnSpPr>
              <a:cxnSpLocks/>
              <a:stCxn id="159" idx="2"/>
              <a:endCxn id="184" idx="2"/>
            </p:cNvCxnSpPr>
            <p:nvPr/>
          </p:nvCxnSpPr>
          <p:spPr>
            <a:xfrm flipH="1">
              <a:off x="1146611" y="6179786"/>
              <a:ext cx="1868537" cy="38086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73833DA9-4198-4FB5-879F-24B995B49E5E}"/>
                </a:ext>
              </a:extLst>
            </p:cNvPr>
            <p:cNvCxnSpPr>
              <a:cxnSpLocks/>
              <a:endCxn id="184" idx="5"/>
            </p:cNvCxnSpPr>
            <p:nvPr/>
          </p:nvCxnSpPr>
          <p:spPr>
            <a:xfrm flipH="1" flipV="1">
              <a:off x="1397887" y="6664731"/>
              <a:ext cx="704210" cy="276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85736CA7-46C1-4049-84B3-18CA838BCA1D}"/>
                </a:ext>
              </a:extLst>
            </p:cNvPr>
            <p:cNvSpPr/>
            <p:nvPr/>
          </p:nvSpPr>
          <p:spPr>
            <a:xfrm rot="20563470">
              <a:off x="-9517" y="3406988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EA1E05BC-0F05-4DEE-BF27-64CC1AA0A45A}"/>
                </a:ext>
              </a:extLst>
            </p:cNvPr>
            <p:cNvSpPr/>
            <p:nvPr/>
          </p:nvSpPr>
          <p:spPr>
            <a:xfrm>
              <a:off x="1730610" y="2795084"/>
              <a:ext cx="310242" cy="31024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959D4C32-1690-4A98-898D-1E98A78C2474}"/>
                </a:ext>
              </a:extLst>
            </p:cNvPr>
            <p:cNvSpPr/>
            <p:nvPr/>
          </p:nvSpPr>
          <p:spPr>
            <a:xfrm>
              <a:off x="389430" y="2542039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Oval 182">
              <a:extLst>
                <a:ext uri="{FF2B5EF4-FFF2-40B4-BE49-F238E27FC236}">
                  <a16:creationId xmlns:a16="http://schemas.microsoft.com/office/drawing/2014/main" id="{A32656DF-B1E6-4820-97FF-D938BE9E00C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53547" y="3593471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51E9D4C9-FA3C-4D3F-94E9-F73D0F37829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46611" y="6413455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30959951-567E-495E-9504-4FEE5E2D907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3056" y="5450957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8D6B03FD-2D8B-4B5D-8A26-5EA666EF451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85988" y="4528587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2B8BE1A2-0227-4892-A103-F241189BD8FC}"/>
                </a:ext>
              </a:extLst>
            </p:cNvPr>
            <p:cNvCxnSpPr>
              <a:cxnSpLocks/>
              <a:stCxn id="186" idx="3"/>
            </p:cNvCxnSpPr>
            <p:nvPr/>
          </p:nvCxnSpPr>
          <p:spPr>
            <a:xfrm flipH="1">
              <a:off x="125106" y="4696105"/>
              <a:ext cx="889623" cy="1628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6FDB3D25-371F-4494-82B5-BC7066151323}"/>
                </a:ext>
              </a:extLst>
            </p:cNvPr>
            <p:cNvCxnSpPr>
              <a:cxnSpLocks/>
              <a:stCxn id="182" idx="4"/>
              <a:endCxn id="183" idx="1"/>
            </p:cNvCxnSpPr>
            <p:nvPr/>
          </p:nvCxnSpPr>
          <p:spPr>
            <a:xfrm>
              <a:off x="536624" y="2836427"/>
              <a:ext cx="545664" cy="78578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9" name="Oval 188">
              <a:extLst>
                <a:ext uri="{FF2B5EF4-FFF2-40B4-BE49-F238E27FC236}">
                  <a16:creationId xmlns:a16="http://schemas.microsoft.com/office/drawing/2014/main" id="{DBAD6A1B-D845-4013-A334-F19E7D5CD10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72557" y="2874980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0E3B499A-4E94-4BE1-9928-92AED5C645CB}"/>
                </a:ext>
              </a:extLst>
            </p:cNvPr>
            <p:cNvCxnSpPr>
              <a:cxnSpLocks/>
              <a:stCxn id="189" idx="3"/>
              <a:endCxn id="153" idx="0"/>
            </p:cNvCxnSpPr>
            <p:nvPr/>
          </p:nvCxnSpPr>
          <p:spPr>
            <a:xfrm flipH="1">
              <a:off x="4536645" y="3042498"/>
              <a:ext cx="464653" cy="7819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80E175B2-E1F4-4A26-AA60-86211971C3FF}"/>
                </a:ext>
              </a:extLst>
            </p:cNvPr>
            <p:cNvCxnSpPr>
              <a:cxnSpLocks/>
              <a:stCxn id="189" idx="2"/>
              <a:endCxn id="64" idx="6"/>
            </p:cNvCxnSpPr>
            <p:nvPr/>
          </p:nvCxnSpPr>
          <p:spPr>
            <a:xfrm flipH="1" flipV="1">
              <a:off x="3501498" y="2915999"/>
              <a:ext cx="1471059" cy="57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8E6B1408-9D0F-4935-BA7F-2206F3EF95B7}"/>
                </a:ext>
              </a:extLst>
            </p:cNvPr>
            <p:cNvCxnSpPr>
              <a:cxnSpLocks/>
              <a:stCxn id="182" idx="7"/>
              <a:endCxn id="66" idx="1"/>
            </p:cNvCxnSpPr>
            <p:nvPr/>
          </p:nvCxnSpPr>
          <p:spPr>
            <a:xfrm flipV="1">
              <a:off x="640706" y="1905029"/>
              <a:ext cx="785344" cy="68012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3A6A9E8A-3D68-4785-8C8E-0EBF780D0023}"/>
                </a:ext>
              </a:extLst>
            </p:cNvPr>
            <p:cNvCxnSpPr>
              <a:cxnSpLocks/>
              <a:endCxn id="182" idx="1"/>
            </p:cNvCxnSpPr>
            <p:nvPr/>
          </p:nvCxnSpPr>
          <p:spPr>
            <a:xfrm>
              <a:off x="-60734" y="2344833"/>
              <a:ext cx="493276" cy="2403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4" name="Chord 193">
              <a:extLst>
                <a:ext uri="{FF2B5EF4-FFF2-40B4-BE49-F238E27FC236}">
                  <a16:creationId xmlns:a16="http://schemas.microsoft.com/office/drawing/2014/main" id="{023F3C0D-14E4-40B2-9F27-9ACAD81DD9F6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-98982" y="4723943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712BDE26-258C-4FF0-BC18-8910490C5F5F}"/>
                </a:ext>
              </a:extLst>
            </p:cNvPr>
            <p:cNvCxnSpPr>
              <a:cxnSpLocks/>
              <a:stCxn id="185" idx="3"/>
            </p:cNvCxnSpPr>
            <p:nvPr/>
          </p:nvCxnSpPr>
          <p:spPr>
            <a:xfrm flipH="1">
              <a:off x="0" y="5702233"/>
              <a:ext cx="886168" cy="5647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6096FDB1-4B71-4A75-9AA3-4F96F5881646}"/>
                </a:ext>
              </a:extLst>
            </p:cNvPr>
            <p:cNvCxnSpPr>
              <a:cxnSpLocks/>
              <a:stCxn id="181" idx="6"/>
              <a:endCxn id="64" idx="1"/>
            </p:cNvCxnSpPr>
            <p:nvPr/>
          </p:nvCxnSpPr>
          <p:spPr>
            <a:xfrm flipV="1">
              <a:off x="2040852" y="2934851"/>
              <a:ext cx="1254476" cy="15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07B89D8F-6A08-4805-8C25-4D9BCE212592}"/>
                </a:ext>
              </a:extLst>
            </p:cNvPr>
            <p:cNvCxnSpPr>
              <a:cxnSpLocks/>
              <a:stCxn id="181" idx="5"/>
              <a:endCxn id="157" idx="0"/>
            </p:cNvCxnSpPr>
            <p:nvPr/>
          </p:nvCxnSpPr>
          <p:spPr>
            <a:xfrm>
              <a:off x="1995418" y="3059892"/>
              <a:ext cx="515698" cy="5895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2E7A40B4-9ADE-4BA7-9BB1-83B574569578}"/>
                </a:ext>
              </a:extLst>
            </p:cNvPr>
            <p:cNvCxnSpPr>
              <a:cxnSpLocks/>
              <a:stCxn id="66" idx="0"/>
              <a:endCxn id="181" idx="0"/>
            </p:cNvCxnSpPr>
            <p:nvPr/>
          </p:nvCxnSpPr>
          <p:spPr>
            <a:xfrm>
              <a:off x="1505277" y="1937846"/>
              <a:ext cx="380454" cy="8572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FA69F0CF-5DC4-4761-9D51-B8A423A137BF}"/>
                </a:ext>
              </a:extLst>
            </p:cNvPr>
            <p:cNvCxnSpPr>
              <a:cxnSpLocks/>
              <a:stCxn id="186" idx="5"/>
              <a:endCxn id="158" idx="7"/>
            </p:cNvCxnSpPr>
            <p:nvPr/>
          </p:nvCxnSpPr>
          <p:spPr>
            <a:xfrm>
              <a:off x="1153506" y="4696105"/>
              <a:ext cx="1042227" cy="3641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F12F26D0-03E7-477A-B29A-E2BF233B528D}"/>
                </a:ext>
              </a:extLst>
            </p:cNvPr>
            <p:cNvCxnSpPr>
              <a:cxnSpLocks/>
              <a:stCxn id="153" idx="7"/>
              <a:endCxn id="64" idx="7"/>
            </p:cNvCxnSpPr>
            <p:nvPr/>
          </p:nvCxnSpPr>
          <p:spPr>
            <a:xfrm flipH="1" flipV="1">
              <a:off x="3446634" y="2981907"/>
              <a:ext cx="1005609" cy="85776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2A82C2C0-D6FE-44CF-9184-64CAEA9102CD}"/>
                </a:ext>
              </a:extLst>
            </p:cNvPr>
            <p:cNvCxnSpPr>
              <a:cxnSpLocks/>
              <a:stCxn id="82" idx="7"/>
              <a:endCxn id="189" idx="0"/>
            </p:cNvCxnSpPr>
            <p:nvPr/>
          </p:nvCxnSpPr>
          <p:spPr>
            <a:xfrm>
              <a:off x="5065787" y="2247314"/>
              <a:ext cx="4900" cy="62766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FBFCFE9A-F4B5-4509-9611-276E14B5399C}"/>
                </a:ext>
              </a:extLst>
            </p:cNvPr>
            <p:cNvCxnSpPr>
              <a:cxnSpLocks/>
              <a:stCxn id="156" idx="7"/>
              <a:endCxn id="71" idx="0"/>
            </p:cNvCxnSpPr>
            <p:nvPr/>
          </p:nvCxnSpPr>
          <p:spPr>
            <a:xfrm flipH="1" flipV="1">
              <a:off x="6285610" y="2383792"/>
              <a:ext cx="270102" cy="78461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FD389A29-AE70-421F-87E4-145F52CE08FC}"/>
                </a:ext>
              </a:extLst>
            </p:cNvPr>
            <p:cNvCxnSpPr>
              <a:cxnSpLocks/>
              <a:stCxn id="156" idx="6"/>
              <a:endCxn id="189" idx="5"/>
            </p:cNvCxnSpPr>
            <p:nvPr/>
          </p:nvCxnSpPr>
          <p:spPr>
            <a:xfrm flipH="1" flipV="1">
              <a:off x="5140075" y="3042498"/>
              <a:ext cx="1393759" cy="1787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5D82203E-6ABC-4015-85CC-41649AE6B182}"/>
                </a:ext>
              </a:extLst>
            </p:cNvPr>
            <p:cNvCxnSpPr>
              <a:cxnSpLocks/>
              <a:stCxn id="72" idx="0"/>
              <a:endCxn id="156" idx="1"/>
            </p:cNvCxnSpPr>
            <p:nvPr/>
          </p:nvCxnSpPr>
          <p:spPr>
            <a:xfrm flipH="1">
              <a:off x="6661348" y="1834225"/>
              <a:ext cx="1076455" cy="133418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D6077C3D-77AE-4E5D-9D79-62E975588AD9}"/>
                </a:ext>
              </a:extLst>
            </p:cNvPr>
            <p:cNvCxnSpPr>
              <a:cxnSpLocks/>
              <a:stCxn id="212" idx="0"/>
              <a:endCxn id="211" idx="4"/>
            </p:cNvCxnSpPr>
            <p:nvPr/>
          </p:nvCxnSpPr>
          <p:spPr>
            <a:xfrm>
              <a:off x="9621563" y="3044363"/>
              <a:ext cx="760622" cy="3161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AC82A8B2-9287-45F5-BFBE-6DCC7F83C417}"/>
                </a:ext>
              </a:extLst>
            </p:cNvPr>
            <p:cNvCxnSpPr>
              <a:cxnSpLocks/>
              <a:stCxn id="80" idx="0"/>
              <a:endCxn id="211" idx="5"/>
            </p:cNvCxnSpPr>
            <p:nvPr/>
          </p:nvCxnSpPr>
          <p:spPr>
            <a:xfrm>
              <a:off x="10349083" y="2680523"/>
              <a:ext cx="90128" cy="61593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C6D5F02A-614B-4D16-A793-BFA738D25909}"/>
                </a:ext>
              </a:extLst>
            </p:cNvPr>
            <p:cNvCxnSpPr>
              <a:cxnSpLocks/>
              <a:stCxn id="79" idx="0"/>
              <a:endCxn id="212" idx="6"/>
            </p:cNvCxnSpPr>
            <p:nvPr/>
          </p:nvCxnSpPr>
          <p:spPr>
            <a:xfrm>
              <a:off x="9306676" y="1739765"/>
              <a:ext cx="245878" cy="11619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0C1B9E72-ECF5-4245-A82C-6E0A183A09B2}"/>
                </a:ext>
              </a:extLst>
            </p:cNvPr>
            <p:cNvCxnSpPr>
              <a:cxnSpLocks/>
              <a:stCxn id="156" idx="1"/>
              <a:endCxn id="213" idx="5"/>
            </p:cNvCxnSpPr>
            <p:nvPr/>
          </p:nvCxnSpPr>
          <p:spPr>
            <a:xfrm>
              <a:off x="6661348" y="3168408"/>
              <a:ext cx="1391015" cy="190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9BAC8569-F3C3-4A8D-8BD9-1AD98B1DF1C8}"/>
                </a:ext>
              </a:extLst>
            </p:cNvPr>
            <p:cNvCxnSpPr>
              <a:cxnSpLocks/>
              <a:stCxn id="72" idx="0"/>
              <a:endCxn id="213" idx="5"/>
            </p:cNvCxnSpPr>
            <p:nvPr/>
          </p:nvCxnSpPr>
          <p:spPr>
            <a:xfrm>
              <a:off x="7737803" y="1834225"/>
              <a:ext cx="314560" cy="13532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855AA0D4-9ADE-40C0-A873-81A5778C658F}"/>
                </a:ext>
              </a:extLst>
            </p:cNvPr>
            <p:cNvCxnSpPr>
              <a:cxnSpLocks/>
              <a:stCxn id="213" idx="7"/>
              <a:endCxn id="212" idx="4"/>
            </p:cNvCxnSpPr>
            <p:nvPr/>
          </p:nvCxnSpPr>
          <p:spPr>
            <a:xfrm flipV="1">
              <a:off x="8152134" y="2970735"/>
              <a:ext cx="1257783" cy="2514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9DA39CD6-B4D3-420C-902C-C362CC473112}"/>
                </a:ext>
              </a:extLst>
            </p:cNvPr>
            <p:cNvSpPr/>
            <p:nvPr/>
          </p:nvSpPr>
          <p:spPr>
            <a:xfrm rot="17350916" flipV="1">
              <a:off x="10375964" y="3285269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8C17FD21-CE68-4D84-B1CC-98196A96C5C9}"/>
                </a:ext>
              </a:extLst>
            </p:cNvPr>
            <p:cNvSpPr/>
            <p:nvPr/>
          </p:nvSpPr>
          <p:spPr>
            <a:xfrm rot="17350916" flipV="1">
              <a:off x="9403696" y="289550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7453D88A-BB14-42E1-9FFA-ACD2113CBC92}"/>
                </a:ext>
              </a:extLst>
            </p:cNvPr>
            <p:cNvSpPr>
              <a:spLocks noChangeAspect="1"/>
            </p:cNvSpPr>
            <p:nvPr/>
          </p:nvSpPr>
          <p:spPr>
            <a:xfrm rot="17350916" flipV="1">
              <a:off x="8010198" y="317998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2246EFC8-9F87-4142-861E-A735ED5797B8}"/>
                </a:ext>
              </a:extLst>
            </p:cNvPr>
            <p:cNvCxnSpPr>
              <a:cxnSpLocks/>
              <a:stCxn id="77" idx="0"/>
              <a:endCxn id="211" idx="7"/>
            </p:cNvCxnSpPr>
            <p:nvPr/>
          </p:nvCxnSpPr>
          <p:spPr>
            <a:xfrm flipH="1">
              <a:off x="10588868" y="2983008"/>
              <a:ext cx="1256853" cy="3655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7E17BF48-C2F9-4DCD-832B-83DF2AD3A0E6}"/>
                </a:ext>
              </a:extLst>
            </p:cNvPr>
            <p:cNvCxnSpPr>
              <a:cxnSpLocks/>
              <a:endCxn id="77" idx="7"/>
            </p:cNvCxnSpPr>
            <p:nvPr/>
          </p:nvCxnSpPr>
          <p:spPr>
            <a:xfrm flipH="1" flipV="1">
              <a:off x="11930123" y="2967834"/>
              <a:ext cx="291194" cy="286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054200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4_Images &amp; Contents Layout">
    <p:bg>
      <p:bgPr>
        <a:gradFill>
          <a:gsLst>
            <a:gs pos="0">
              <a:schemeClr val="accent1"/>
            </a:gs>
            <a:gs pos="27000">
              <a:schemeClr val="accent1">
                <a:lumMod val="70000"/>
                <a:lumOff val="30000"/>
              </a:schemeClr>
            </a:gs>
            <a:gs pos="50000">
              <a:schemeClr val="accent1">
                <a:lumMod val="60000"/>
                <a:lumOff val="40000"/>
              </a:schemeClr>
            </a:gs>
            <a:gs pos="73000">
              <a:schemeClr val="accent1">
                <a:lumMod val="70000"/>
                <a:lumOff val="30000"/>
              </a:schemeClr>
            </a:gs>
            <a:gs pos="100000">
              <a:schemeClr val="accent1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CD8169D9-66A7-4D0C-8F27-B4C48EFB2292}"/>
              </a:ext>
            </a:extLst>
          </p:cNvPr>
          <p:cNvGrpSpPr/>
          <p:nvPr/>
        </p:nvGrpSpPr>
        <p:grpSpPr>
          <a:xfrm>
            <a:off x="-98982" y="-104349"/>
            <a:ext cx="12408253" cy="7045442"/>
            <a:chOff x="-98982" y="-104349"/>
            <a:chExt cx="12408253" cy="7045442"/>
          </a:xfrm>
          <a:solidFill>
            <a:schemeClr val="bg1">
              <a:alpha val="10000"/>
            </a:schemeClr>
          </a:solidFill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C7DDC847-3482-4C0B-93A8-A7CFE885AEEA}"/>
                </a:ext>
              </a:extLst>
            </p:cNvPr>
            <p:cNvCxnSpPr>
              <a:cxnSpLocks/>
              <a:stCxn id="70" idx="7"/>
              <a:endCxn id="68" idx="2"/>
            </p:cNvCxnSpPr>
            <p:nvPr/>
          </p:nvCxnSpPr>
          <p:spPr>
            <a:xfrm>
              <a:off x="1584504" y="1905029"/>
              <a:ext cx="1703016" cy="9444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CEAA2E8B-8834-41A5-AEE3-BAFEA1225100}"/>
                </a:ext>
              </a:extLst>
            </p:cNvPr>
            <p:cNvCxnSpPr>
              <a:cxnSpLocks/>
              <a:stCxn id="68" idx="4"/>
              <a:endCxn id="87" idx="1"/>
            </p:cNvCxnSpPr>
            <p:nvPr/>
          </p:nvCxnSpPr>
          <p:spPr>
            <a:xfrm flipV="1">
              <a:off x="3427782" y="2205662"/>
              <a:ext cx="482924" cy="57007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CD09B947-4224-4EAB-B828-ED8991609A55}"/>
                </a:ext>
              </a:extLst>
            </p:cNvPr>
            <p:cNvCxnSpPr>
              <a:cxnSpLocks/>
              <a:stCxn id="73" idx="2"/>
              <a:endCxn id="85" idx="6"/>
            </p:cNvCxnSpPr>
            <p:nvPr/>
          </p:nvCxnSpPr>
          <p:spPr>
            <a:xfrm flipH="1">
              <a:off x="4004116" y="998896"/>
              <a:ext cx="1032867" cy="4144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3D645CE3-EE0B-4734-B17A-090A17295F38}"/>
                </a:ext>
              </a:extLst>
            </p:cNvPr>
            <p:cNvCxnSpPr>
              <a:cxnSpLocks/>
              <a:stCxn id="87" idx="5"/>
              <a:endCxn id="73" idx="1"/>
            </p:cNvCxnSpPr>
            <p:nvPr/>
          </p:nvCxnSpPr>
          <p:spPr>
            <a:xfrm flipV="1">
              <a:off x="4016342" y="1082390"/>
              <a:ext cx="1055225" cy="10176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71DA5A01-B5A6-4AC0-B3CD-0176BBAF7C34}"/>
                </a:ext>
              </a:extLst>
            </p:cNvPr>
            <p:cNvCxnSpPr>
              <a:cxnSpLocks/>
              <a:stCxn id="68" idx="5"/>
              <a:endCxn id="86" idx="1"/>
            </p:cNvCxnSpPr>
            <p:nvPr/>
          </p:nvCxnSpPr>
          <p:spPr>
            <a:xfrm flipV="1">
              <a:off x="3493690" y="2247314"/>
              <a:ext cx="1466461" cy="58328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0B10771-044F-466C-BD19-669667F3EB84}"/>
                </a:ext>
              </a:extLst>
            </p:cNvPr>
            <p:cNvCxnSpPr>
              <a:cxnSpLocks/>
              <a:stCxn id="73" idx="0"/>
              <a:endCxn id="86" idx="4"/>
            </p:cNvCxnSpPr>
            <p:nvPr/>
          </p:nvCxnSpPr>
          <p:spPr>
            <a:xfrm flipH="1">
              <a:off x="5012969" y="1116974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063BB138-9A90-404B-BEA0-6C360A02DF35}"/>
                </a:ext>
              </a:extLst>
            </p:cNvPr>
            <p:cNvCxnSpPr>
              <a:cxnSpLocks/>
              <a:stCxn id="87" idx="3"/>
              <a:endCxn id="85" idx="0"/>
            </p:cNvCxnSpPr>
            <p:nvPr/>
          </p:nvCxnSpPr>
          <p:spPr>
            <a:xfrm flipH="1" flipV="1">
              <a:off x="3892072" y="1525433"/>
              <a:ext cx="18633" cy="5745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DAD0705D-AABA-4EFB-9224-A283F0BC72B6}"/>
                </a:ext>
              </a:extLst>
            </p:cNvPr>
            <p:cNvCxnSpPr>
              <a:cxnSpLocks/>
              <a:stCxn id="193" idx="7"/>
              <a:endCxn id="75" idx="1"/>
            </p:cNvCxnSpPr>
            <p:nvPr/>
          </p:nvCxnSpPr>
          <p:spPr>
            <a:xfrm flipV="1">
              <a:off x="5140075" y="2350975"/>
              <a:ext cx="1066308" cy="5527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311A25F-8BDA-4F0B-9124-24A9F94D3896}"/>
                </a:ext>
              </a:extLst>
            </p:cNvPr>
            <p:cNvCxnSpPr>
              <a:cxnSpLocks/>
              <a:stCxn id="73" idx="7"/>
              <a:endCxn id="75" idx="3"/>
            </p:cNvCxnSpPr>
            <p:nvPr/>
          </p:nvCxnSpPr>
          <p:spPr>
            <a:xfrm>
              <a:off x="5238555" y="1082390"/>
              <a:ext cx="967828" cy="11101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C61FB2B-D8B0-4F15-9ACA-9F708408E857}"/>
                </a:ext>
              </a:extLst>
            </p:cNvPr>
            <p:cNvCxnSpPr>
              <a:cxnSpLocks/>
              <a:stCxn id="72" idx="3"/>
            </p:cNvCxnSpPr>
            <p:nvPr/>
          </p:nvCxnSpPr>
          <p:spPr>
            <a:xfrm flipH="1" flipV="1">
              <a:off x="3211650" y="18443"/>
              <a:ext cx="498790" cy="58289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4565D16-1293-4AFB-B56C-DFB0B603D4C7}"/>
                </a:ext>
              </a:extLst>
            </p:cNvPr>
            <p:cNvCxnSpPr>
              <a:cxnSpLocks/>
              <a:stCxn id="87" idx="6"/>
              <a:endCxn id="86" idx="2"/>
            </p:cNvCxnSpPr>
            <p:nvPr/>
          </p:nvCxnSpPr>
          <p:spPr>
            <a:xfrm>
              <a:off x="4038220" y="2152844"/>
              <a:ext cx="900054" cy="416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D8963326-73BD-4209-860B-1DF374ED692D}"/>
                </a:ext>
              </a:extLst>
            </p:cNvPr>
            <p:cNvCxnSpPr>
              <a:cxnSpLocks/>
              <a:stCxn id="72" idx="0"/>
              <a:endCxn id="85" idx="4"/>
            </p:cNvCxnSpPr>
            <p:nvPr/>
          </p:nvCxnSpPr>
          <p:spPr>
            <a:xfrm>
              <a:off x="3789668" y="792604"/>
              <a:ext cx="102405" cy="5087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1870609-F139-4A34-86DD-9BB1A0A41231}"/>
                </a:ext>
              </a:extLst>
            </p:cNvPr>
            <p:cNvCxnSpPr>
              <a:cxnSpLocks/>
              <a:stCxn id="86" idx="6"/>
              <a:endCxn id="75" idx="2"/>
            </p:cNvCxnSpPr>
            <p:nvPr/>
          </p:nvCxnSpPr>
          <p:spPr>
            <a:xfrm>
              <a:off x="5087665" y="2194496"/>
              <a:ext cx="1085901" cy="772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34E98D5F-B620-4669-BCE4-762A8A2F650F}"/>
                </a:ext>
              </a:extLst>
            </p:cNvPr>
            <p:cNvCxnSpPr>
              <a:cxnSpLocks/>
              <a:stCxn id="74" idx="0"/>
              <a:endCxn id="75" idx="4"/>
            </p:cNvCxnSpPr>
            <p:nvPr/>
          </p:nvCxnSpPr>
          <p:spPr>
            <a:xfrm>
              <a:off x="6243041" y="1291086"/>
              <a:ext cx="42569" cy="868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9B1D36AF-87F8-4185-A1D1-64CD18AC9B4E}"/>
                </a:ext>
              </a:extLst>
            </p:cNvPr>
            <p:cNvCxnSpPr>
              <a:cxnSpLocks/>
              <a:stCxn id="77" idx="1"/>
              <a:endCxn id="75" idx="5"/>
            </p:cNvCxnSpPr>
            <p:nvPr/>
          </p:nvCxnSpPr>
          <p:spPr>
            <a:xfrm flipH="1">
              <a:off x="6364837" y="570689"/>
              <a:ext cx="1332558" cy="162183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CFCB4F02-AC9B-4AA8-9407-C36E2531A565}"/>
                </a:ext>
              </a:extLst>
            </p:cNvPr>
            <p:cNvCxnSpPr>
              <a:cxnSpLocks/>
              <a:stCxn id="77" idx="0"/>
              <a:endCxn id="76" idx="4"/>
            </p:cNvCxnSpPr>
            <p:nvPr/>
          </p:nvCxnSpPr>
          <p:spPr>
            <a:xfrm flipH="1">
              <a:off x="7737803" y="592567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01C8C8B1-C0CE-405A-A258-40B113AB11A6}"/>
                </a:ext>
              </a:extLst>
            </p:cNvPr>
            <p:cNvCxnSpPr>
              <a:cxnSpLocks/>
              <a:stCxn id="76" idx="2"/>
              <a:endCxn id="75" idx="6"/>
            </p:cNvCxnSpPr>
            <p:nvPr/>
          </p:nvCxnSpPr>
          <p:spPr>
            <a:xfrm flipH="1">
              <a:off x="6397654" y="1722181"/>
              <a:ext cx="1228105" cy="5495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2925DAE-462E-4EE0-8C6F-47DBF03AA398}"/>
                </a:ext>
              </a:extLst>
            </p:cNvPr>
            <p:cNvCxnSpPr>
              <a:cxnSpLocks/>
              <a:stCxn id="76" idx="7"/>
              <a:endCxn id="216" idx="5"/>
            </p:cNvCxnSpPr>
            <p:nvPr/>
          </p:nvCxnSpPr>
          <p:spPr>
            <a:xfrm>
              <a:off x="7817030" y="1801408"/>
              <a:ext cx="1649913" cy="11052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A0F91277-6E2C-4AC9-AF76-6C193409B866}"/>
                </a:ext>
              </a:extLst>
            </p:cNvPr>
            <p:cNvCxnSpPr>
              <a:cxnSpLocks/>
              <a:stCxn id="76" idx="6"/>
              <a:endCxn id="83" idx="2"/>
            </p:cNvCxnSpPr>
            <p:nvPr/>
          </p:nvCxnSpPr>
          <p:spPr>
            <a:xfrm flipV="1">
              <a:off x="7849847" y="1627721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F71809BE-6347-4447-8ACB-1D18AE0E68FD}"/>
                </a:ext>
              </a:extLst>
            </p:cNvPr>
            <p:cNvCxnSpPr>
              <a:cxnSpLocks/>
              <a:stCxn id="83" idx="7"/>
              <a:endCxn id="84" idx="3"/>
            </p:cNvCxnSpPr>
            <p:nvPr/>
          </p:nvCxnSpPr>
          <p:spPr>
            <a:xfrm>
              <a:off x="9385903" y="1706948"/>
              <a:ext cx="910362" cy="8460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298CFB34-BEE0-45B4-811D-7CA9B265BCDF}"/>
                </a:ext>
              </a:extLst>
            </p:cNvPr>
            <p:cNvCxnSpPr>
              <a:cxnSpLocks/>
              <a:stCxn id="69" idx="0"/>
              <a:endCxn id="68" idx="3"/>
            </p:cNvCxnSpPr>
            <p:nvPr/>
          </p:nvCxnSpPr>
          <p:spPr>
            <a:xfrm>
              <a:off x="2865686" y="1745404"/>
              <a:ext cx="476698" cy="10381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C210DA9A-10F3-450F-B4B2-82E910EAFE59}"/>
                </a:ext>
              </a:extLst>
            </p:cNvPr>
            <p:cNvCxnSpPr>
              <a:cxnSpLocks/>
              <a:stCxn id="85" idx="2"/>
              <a:endCxn id="69" idx="6"/>
            </p:cNvCxnSpPr>
            <p:nvPr/>
          </p:nvCxnSpPr>
          <p:spPr>
            <a:xfrm flipH="1">
              <a:off x="2983764" y="1413389"/>
              <a:ext cx="796264" cy="21393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D8E4063A-7D81-4CAD-9160-5546E59076D7}"/>
                </a:ext>
              </a:extLst>
            </p:cNvPr>
            <p:cNvCxnSpPr>
              <a:cxnSpLocks/>
              <a:stCxn id="72" idx="1"/>
              <a:endCxn id="69" idx="5"/>
            </p:cNvCxnSpPr>
            <p:nvPr/>
          </p:nvCxnSpPr>
          <p:spPr>
            <a:xfrm flipH="1">
              <a:off x="2949180" y="759787"/>
              <a:ext cx="761261" cy="7840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B4E56EFC-22C5-48F9-9A95-965CFBAC7EFF}"/>
                </a:ext>
              </a:extLst>
            </p:cNvPr>
            <p:cNvCxnSpPr>
              <a:cxnSpLocks/>
              <a:stCxn id="71" idx="7"/>
              <a:endCxn id="69" idx="3"/>
            </p:cNvCxnSpPr>
            <p:nvPr/>
          </p:nvCxnSpPr>
          <p:spPr>
            <a:xfrm>
              <a:off x="2026273" y="811101"/>
              <a:ext cx="755920" cy="7327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B0E34A97-EABA-42DE-92E7-7DF61EEC96FF}"/>
                </a:ext>
              </a:extLst>
            </p:cNvPr>
            <p:cNvCxnSpPr>
              <a:cxnSpLocks/>
              <a:stCxn id="70" idx="6"/>
              <a:endCxn id="69" idx="2"/>
            </p:cNvCxnSpPr>
            <p:nvPr/>
          </p:nvCxnSpPr>
          <p:spPr>
            <a:xfrm flipV="1">
              <a:off x="1617321" y="1627326"/>
              <a:ext cx="1130287" cy="1984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D5B2CB9E-AFAD-41F7-8F1F-02D30919770F}"/>
                </a:ext>
              </a:extLst>
            </p:cNvPr>
            <p:cNvCxnSpPr>
              <a:cxnSpLocks/>
              <a:stCxn id="90" idx="7"/>
              <a:endCxn id="70" idx="3"/>
            </p:cNvCxnSpPr>
            <p:nvPr/>
          </p:nvCxnSpPr>
          <p:spPr>
            <a:xfrm>
              <a:off x="562732" y="991183"/>
              <a:ext cx="863318" cy="75539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31023C5-E4DE-4A0D-8DD0-98FC5899696C}"/>
                </a:ext>
              </a:extLst>
            </p:cNvPr>
            <p:cNvCxnSpPr>
              <a:cxnSpLocks/>
              <a:stCxn id="90" idx="6"/>
              <a:endCxn id="71" idx="2"/>
            </p:cNvCxnSpPr>
            <p:nvPr/>
          </p:nvCxnSpPr>
          <p:spPr>
            <a:xfrm flipV="1">
              <a:off x="584609" y="758283"/>
              <a:ext cx="1314149" cy="18008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E17DD6CF-3A00-43FA-9882-480FEEF83100}"/>
                </a:ext>
              </a:extLst>
            </p:cNvPr>
            <p:cNvCxnSpPr>
              <a:cxnSpLocks/>
              <a:stCxn id="90" idx="5"/>
            </p:cNvCxnSpPr>
            <p:nvPr/>
          </p:nvCxnSpPr>
          <p:spPr>
            <a:xfrm flipV="1">
              <a:off x="562732" y="7695"/>
              <a:ext cx="830501" cy="8778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6858FD2A-ECA5-4B67-A50C-491C8E7249DA}"/>
                </a:ext>
              </a:extLst>
            </p:cNvPr>
            <p:cNvCxnSpPr>
              <a:cxnSpLocks/>
              <a:stCxn id="71" idx="4"/>
            </p:cNvCxnSpPr>
            <p:nvPr/>
          </p:nvCxnSpPr>
          <p:spPr>
            <a:xfrm flipH="1" flipV="1">
              <a:off x="1913190" y="8940"/>
              <a:ext cx="60264" cy="6746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69695608-3345-4F11-AAB2-8E4C0AC22071}"/>
                </a:ext>
              </a:extLst>
            </p:cNvPr>
            <p:cNvCxnSpPr>
              <a:cxnSpLocks/>
              <a:stCxn id="71" idx="5"/>
            </p:cNvCxnSpPr>
            <p:nvPr/>
          </p:nvCxnSpPr>
          <p:spPr>
            <a:xfrm flipV="1">
              <a:off x="2026273" y="21571"/>
              <a:ext cx="969507" cy="6838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587EB2EF-C0BB-48F8-9D61-FEE6DDA8ED88}"/>
                </a:ext>
              </a:extLst>
            </p:cNvPr>
            <p:cNvCxnSpPr>
              <a:cxnSpLocks/>
              <a:stCxn id="72" idx="5"/>
            </p:cNvCxnSpPr>
            <p:nvPr/>
          </p:nvCxnSpPr>
          <p:spPr>
            <a:xfrm flipV="1">
              <a:off x="3868895" y="-11241"/>
              <a:ext cx="430441" cy="6125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0CEF3DEE-12CB-4FE0-8928-BF9D4EC9F5E8}"/>
                </a:ext>
              </a:extLst>
            </p:cNvPr>
            <p:cNvCxnSpPr>
              <a:cxnSpLocks/>
              <a:stCxn id="71" idx="6"/>
              <a:endCxn id="72" idx="2"/>
            </p:cNvCxnSpPr>
            <p:nvPr/>
          </p:nvCxnSpPr>
          <p:spPr>
            <a:xfrm flipV="1">
              <a:off x="2048150" y="680560"/>
              <a:ext cx="1629474" cy="7772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CC865F8A-AF83-410B-82D3-B7B5B03A9FEC}"/>
                </a:ext>
              </a:extLst>
            </p:cNvPr>
            <p:cNvCxnSpPr>
              <a:cxnSpLocks/>
              <a:stCxn id="72" idx="6"/>
              <a:endCxn id="73" idx="3"/>
            </p:cNvCxnSpPr>
            <p:nvPr/>
          </p:nvCxnSpPr>
          <p:spPr>
            <a:xfrm>
              <a:off x="3901712" y="680560"/>
              <a:ext cx="1169856" cy="234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62E1FEAB-8705-4F2B-BC27-85FDA44BC373}"/>
                </a:ext>
              </a:extLst>
            </p:cNvPr>
            <p:cNvCxnSpPr>
              <a:cxnSpLocks/>
              <a:stCxn id="74" idx="2"/>
              <a:endCxn id="73" idx="6"/>
            </p:cNvCxnSpPr>
            <p:nvPr/>
          </p:nvCxnSpPr>
          <p:spPr>
            <a:xfrm flipH="1" flipV="1">
              <a:off x="5273139" y="998896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9E271154-7509-45C5-9BB3-B64AC9EBF53B}"/>
                </a:ext>
              </a:extLst>
            </p:cNvPr>
            <p:cNvCxnSpPr>
              <a:cxnSpLocks/>
              <a:stCxn id="95" idx="0"/>
              <a:endCxn id="73" idx="5"/>
            </p:cNvCxnSpPr>
            <p:nvPr/>
          </p:nvCxnSpPr>
          <p:spPr>
            <a:xfrm flipH="1">
              <a:off x="5238555" y="-6145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4C88AC78-5DE4-40E4-9F69-A446CDEF6356}"/>
                </a:ext>
              </a:extLst>
            </p:cNvPr>
            <p:cNvCxnSpPr>
              <a:cxnSpLocks/>
              <a:endCxn id="73" idx="4"/>
            </p:cNvCxnSpPr>
            <p:nvPr/>
          </p:nvCxnSpPr>
          <p:spPr>
            <a:xfrm>
              <a:off x="4883094" y="-29536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F1D900E7-A502-4C8B-BCDF-6C6BFA1FFDAC}"/>
                </a:ext>
              </a:extLst>
            </p:cNvPr>
            <p:cNvCxnSpPr>
              <a:cxnSpLocks/>
              <a:stCxn id="95" idx="2"/>
              <a:endCxn id="74" idx="4"/>
            </p:cNvCxnSpPr>
            <p:nvPr/>
          </p:nvCxnSpPr>
          <p:spPr>
            <a:xfrm flipH="1">
              <a:off x="6243041" y="-5452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115505B7-331B-4FC7-A24B-E673C2AA99FB}"/>
                </a:ext>
              </a:extLst>
            </p:cNvPr>
            <p:cNvCxnSpPr>
              <a:cxnSpLocks/>
              <a:stCxn id="77" idx="2"/>
              <a:endCxn id="74" idx="6"/>
            </p:cNvCxnSpPr>
            <p:nvPr/>
          </p:nvCxnSpPr>
          <p:spPr>
            <a:xfrm flipH="1">
              <a:off x="6317737" y="517871"/>
              <a:ext cx="1357780" cy="6985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7BD3C938-C28B-42F1-8A91-A33536D4A73D}"/>
                </a:ext>
              </a:extLst>
            </p:cNvPr>
            <p:cNvCxnSpPr>
              <a:cxnSpLocks/>
              <a:stCxn id="77" idx="4"/>
            </p:cNvCxnSpPr>
            <p:nvPr/>
          </p:nvCxnSpPr>
          <p:spPr>
            <a:xfrm flipV="1">
              <a:off x="7750213" y="54467"/>
              <a:ext cx="93642" cy="3887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A7E7936E-CBAE-4B2C-A836-351BBE89D279}"/>
                </a:ext>
              </a:extLst>
            </p:cNvPr>
            <p:cNvCxnSpPr>
              <a:cxnSpLocks/>
              <a:stCxn id="78" idx="3"/>
            </p:cNvCxnSpPr>
            <p:nvPr/>
          </p:nvCxnSpPr>
          <p:spPr>
            <a:xfrm flipH="1" flipV="1">
              <a:off x="8652184" y="-11241"/>
              <a:ext cx="511421" cy="3567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0214AAA1-583B-4DC4-B495-CF97AB3A41DB}"/>
                </a:ext>
              </a:extLst>
            </p:cNvPr>
            <p:cNvCxnSpPr>
              <a:cxnSpLocks/>
              <a:stCxn id="78" idx="2"/>
              <a:endCxn id="77" idx="6"/>
            </p:cNvCxnSpPr>
            <p:nvPr/>
          </p:nvCxnSpPr>
          <p:spPr>
            <a:xfrm flipH="1">
              <a:off x="7824909" y="42476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92D25D04-A5EE-4530-8676-92C90A7E3099}"/>
                </a:ext>
              </a:extLst>
            </p:cNvPr>
            <p:cNvCxnSpPr>
              <a:cxnSpLocks/>
              <a:stCxn id="83" idx="4"/>
              <a:endCxn id="78" idx="0"/>
            </p:cNvCxnSpPr>
            <p:nvPr/>
          </p:nvCxnSpPr>
          <p:spPr>
            <a:xfrm flipH="1" flipV="1">
              <a:off x="9242832" y="53680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129E5F88-B847-4004-B89C-2A8AF0EC5B3B}"/>
                </a:ext>
              </a:extLst>
            </p:cNvPr>
            <p:cNvCxnSpPr>
              <a:cxnSpLocks/>
              <a:stCxn id="82" idx="3"/>
              <a:endCxn id="78" idx="7"/>
            </p:cNvCxnSpPr>
            <p:nvPr/>
          </p:nvCxnSpPr>
          <p:spPr>
            <a:xfrm flipH="1" flipV="1">
              <a:off x="9322059" y="503987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BC98F344-2A1A-469A-A946-558FAA7F3ABD}"/>
                </a:ext>
              </a:extLst>
            </p:cNvPr>
            <p:cNvCxnSpPr>
              <a:cxnSpLocks/>
              <a:stCxn id="82" idx="2"/>
              <a:endCxn id="83" idx="6"/>
            </p:cNvCxnSpPr>
            <p:nvPr/>
          </p:nvCxnSpPr>
          <p:spPr>
            <a:xfrm flipH="1">
              <a:off x="9418720" y="1237716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EB8C3A62-136C-4459-9F32-15381F98C450}"/>
                </a:ext>
              </a:extLst>
            </p:cNvPr>
            <p:cNvCxnSpPr>
              <a:cxnSpLocks/>
              <a:stCxn id="82" idx="1"/>
              <a:endCxn id="84" idx="4"/>
            </p:cNvCxnSpPr>
            <p:nvPr/>
          </p:nvCxnSpPr>
          <p:spPr>
            <a:xfrm flipH="1">
              <a:off x="10349083" y="1309164"/>
              <a:ext cx="576378" cy="12219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C84ADA0B-A04E-4E59-9EA0-E8D089F646FE}"/>
                </a:ext>
              </a:extLst>
            </p:cNvPr>
            <p:cNvCxnSpPr>
              <a:cxnSpLocks/>
              <a:stCxn id="80" idx="1"/>
              <a:endCxn id="84" idx="5"/>
            </p:cNvCxnSpPr>
            <p:nvPr/>
          </p:nvCxnSpPr>
          <p:spPr>
            <a:xfrm flipH="1">
              <a:off x="10401901" y="1774673"/>
              <a:ext cx="1757220" cy="7783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23ADD1DF-6940-4AAF-8526-E4AE034908E9}"/>
                </a:ext>
              </a:extLst>
            </p:cNvPr>
            <p:cNvCxnSpPr>
              <a:cxnSpLocks/>
              <a:stCxn id="80" idx="0"/>
              <a:endCxn id="81" idx="4"/>
            </p:cNvCxnSpPr>
            <p:nvPr/>
          </p:nvCxnSpPr>
          <p:spPr>
            <a:xfrm flipH="1">
              <a:off x="11893491" y="1806534"/>
              <a:ext cx="313099" cy="9575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7FA5AF44-E22E-40B4-B9F0-6C140426BB28}"/>
                </a:ext>
              </a:extLst>
            </p:cNvPr>
            <p:cNvCxnSpPr>
              <a:cxnSpLocks/>
              <a:stCxn id="152" idx="7"/>
              <a:endCxn id="217" idx="1"/>
            </p:cNvCxnSpPr>
            <p:nvPr/>
          </p:nvCxnSpPr>
          <p:spPr>
            <a:xfrm flipH="1" flipV="1">
              <a:off x="8117425" y="3321916"/>
              <a:ext cx="642685" cy="1106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628CBEE2-C710-4DF5-A93A-33971F2D447B}"/>
                </a:ext>
              </a:extLst>
            </p:cNvPr>
            <p:cNvCxnSpPr>
              <a:cxnSpLocks/>
              <a:endCxn id="79" idx="6"/>
            </p:cNvCxnSpPr>
            <p:nvPr/>
          </p:nvCxnSpPr>
          <p:spPr>
            <a:xfrm flipH="1">
              <a:off x="11941804" y="350882"/>
              <a:ext cx="294325" cy="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13466B0E-4D44-4C0C-9BCF-9E43AD9F13BA}"/>
                </a:ext>
              </a:extLst>
            </p:cNvPr>
            <p:cNvCxnSpPr>
              <a:cxnSpLocks/>
              <a:stCxn id="152" idx="0"/>
              <a:endCxn id="216" idx="3"/>
            </p:cNvCxnSpPr>
            <p:nvPr/>
          </p:nvCxnSpPr>
          <p:spPr>
            <a:xfrm flipV="1">
              <a:off x="8839337" y="3056346"/>
              <a:ext cx="575543" cy="133887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AEA58425-9499-4B04-A2A0-DDD9379B78F0}"/>
                </a:ext>
              </a:extLst>
            </p:cNvPr>
            <p:cNvCxnSpPr>
              <a:cxnSpLocks/>
              <a:stCxn id="164" idx="0"/>
              <a:endCxn id="215" idx="0"/>
            </p:cNvCxnSpPr>
            <p:nvPr/>
          </p:nvCxnSpPr>
          <p:spPr>
            <a:xfrm flipH="1" flipV="1">
              <a:off x="10593831" y="3434127"/>
              <a:ext cx="970340" cy="11166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B70B8148-8923-42FE-9F7F-EE6B8AAC50D9}"/>
                </a:ext>
              </a:extLst>
            </p:cNvPr>
            <p:cNvCxnSpPr>
              <a:cxnSpLocks/>
              <a:stCxn id="164" idx="1"/>
              <a:endCxn id="81" idx="0"/>
            </p:cNvCxnSpPr>
            <p:nvPr/>
          </p:nvCxnSpPr>
          <p:spPr>
            <a:xfrm flipV="1">
              <a:off x="11616989" y="2983008"/>
              <a:ext cx="228732" cy="15896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7C14A4BB-F2CC-4DDC-82B5-ACAF3AAC7D58}"/>
                </a:ext>
              </a:extLst>
            </p:cNvPr>
            <p:cNvCxnSpPr>
              <a:cxnSpLocks/>
              <a:stCxn id="81" idx="2"/>
              <a:endCxn id="84" idx="6"/>
            </p:cNvCxnSpPr>
            <p:nvPr/>
          </p:nvCxnSpPr>
          <p:spPr>
            <a:xfrm flipH="1" flipV="1">
              <a:off x="10423779" y="2605827"/>
              <a:ext cx="1336358" cy="2438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BB11B6C1-84F8-4726-B734-96963CE9C6E8}"/>
                </a:ext>
              </a:extLst>
            </p:cNvPr>
            <p:cNvCxnSpPr>
              <a:cxnSpLocks/>
              <a:stCxn id="80" idx="2"/>
              <a:endCxn id="82" idx="6"/>
            </p:cNvCxnSpPr>
            <p:nvPr/>
          </p:nvCxnSpPr>
          <p:spPr>
            <a:xfrm flipH="1" flipV="1">
              <a:off x="11097954" y="1194675"/>
              <a:ext cx="1050131" cy="5239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3F438110-2E46-4A36-85E2-BE889D4D6A8E}"/>
                </a:ext>
              </a:extLst>
            </p:cNvPr>
            <p:cNvCxnSpPr>
              <a:cxnSpLocks/>
              <a:stCxn id="79" idx="1"/>
              <a:endCxn id="82" idx="5"/>
            </p:cNvCxnSpPr>
            <p:nvPr/>
          </p:nvCxnSpPr>
          <p:spPr>
            <a:xfrm flipH="1">
              <a:off x="11050531" y="430109"/>
              <a:ext cx="700002" cy="693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A0A3A1C7-E3DA-4401-A87E-09069C100E77}"/>
                </a:ext>
              </a:extLst>
            </p:cNvPr>
            <p:cNvCxnSpPr>
              <a:cxnSpLocks/>
              <a:stCxn id="79" idx="3"/>
              <a:endCxn id="96" idx="1"/>
            </p:cNvCxnSpPr>
            <p:nvPr/>
          </p:nvCxnSpPr>
          <p:spPr>
            <a:xfrm flipH="1" flipV="1">
              <a:off x="10480717" y="1658"/>
              <a:ext cx="1269816" cy="2699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B5E403E-8BB1-4710-A495-538FFA3FF487}"/>
                </a:ext>
              </a:extLst>
            </p:cNvPr>
            <p:cNvCxnSpPr>
              <a:cxnSpLocks/>
              <a:stCxn id="82" idx="4"/>
              <a:endCxn id="96" idx="2"/>
            </p:cNvCxnSpPr>
            <p:nvPr/>
          </p:nvCxnSpPr>
          <p:spPr>
            <a:xfrm flipH="1" flipV="1">
              <a:off x="10368902" y="619"/>
              <a:ext cx="597574" cy="1105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D82A6E72-11CB-4784-922B-7746486F8A1B}"/>
                </a:ext>
              </a:extLst>
            </p:cNvPr>
            <p:cNvCxnSpPr>
              <a:cxnSpLocks/>
              <a:stCxn id="78" idx="5"/>
              <a:endCxn id="96" idx="0"/>
            </p:cNvCxnSpPr>
            <p:nvPr/>
          </p:nvCxnSpPr>
          <p:spPr>
            <a:xfrm flipV="1">
              <a:off x="9322059" y="-420"/>
              <a:ext cx="935027" cy="3459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598B4D10-8184-459E-92FF-A934C001BA48}"/>
                </a:ext>
              </a:extLst>
            </p:cNvPr>
            <p:cNvCxnSpPr>
              <a:cxnSpLocks/>
              <a:stCxn id="79" idx="7"/>
              <a:endCxn id="80" idx="3"/>
            </p:cNvCxnSpPr>
            <p:nvPr/>
          </p:nvCxnSpPr>
          <p:spPr>
            <a:xfrm>
              <a:off x="11908987" y="430109"/>
              <a:ext cx="270959" cy="12410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58E3AC95-E661-4594-BDC2-A508F633B67A}"/>
                </a:ext>
              </a:extLst>
            </p:cNvPr>
            <p:cNvCxnSpPr>
              <a:cxnSpLocks/>
              <a:stCxn id="77" idx="7"/>
              <a:endCxn id="83" idx="3"/>
            </p:cNvCxnSpPr>
            <p:nvPr/>
          </p:nvCxnSpPr>
          <p:spPr>
            <a:xfrm>
              <a:off x="7803031" y="570690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810B3221-10DB-4C46-A702-8E80BA6C7E5C}"/>
                </a:ext>
              </a:extLst>
            </p:cNvPr>
            <p:cNvCxnSpPr>
              <a:cxnSpLocks/>
              <a:endCxn id="79" idx="4"/>
            </p:cNvCxnSpPr>
            <p:nvPr/>
          </p:nvCxnSpPr>
          <p:spPr>
            <a:xfrm flipH="1">
              <a:off x="11829760" y="8940"/>
              <a:ext cx="14366" cy="22989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CDA9F05E-4D0A-42A7-A1DB-87F45A543B5C}"/>
                </a:ext>
              </a:extLst>
            </p:cNvPr>
            <p:cNvSpPr/>
            <p:nvPr/>
          </p:nvSpPr>
          <p:spPr>
            <a:xfrm rot="1036530" flipV="1">
              <a:off x="3282465" y="277068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6B2F9756-8CD1-4D56-9930-CBEA13BA4796}"/>
                </a:ext>
              </a:extLst>
            </p:cNvPr>
            <p:cNvSpPr/>
            <p:nvPr/>
          </p:nvSpPr>
          <p:spPr>
            <a:xfrm flipV="1">
              <a:off x="2747608" y="150924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E0F467E7-451E-4FE5-84B1-FCAB7A68D4EF}"/>
                </a:ext>
              </a:extLst>
            </p:cNvPr>
            <p:cNvSpPr/>
            <p:nvPr/>
          </p:nvSpPr>
          <p:spPr>
            <a:xfrm flipV="1">
              <a:off x="1393233" y="171375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50DF4EF5-B521-4F45-B851-6C0575F04E17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1898758" y="683587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F864367A-97BF-4872-866A-039F23B17D37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3677624" y="5685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77FD30E6-E8E6-44E4-88E4-22A9FE37A985}"/>
                </a:ext>
              </a:extLst>
            </p:cNvPr>
            <p:cNvSpPr/>
            <p:nvPr/>
          </p:nvSpPr>
          <p:spPr>
            <a:xfrm flipV="1">
              <a:off x="5036983" y="88081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558FD571-C840-4EBD-B812-30EB6F087880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6168345" y="114169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8C3CBBC0-CD63-4295-900C-2C33AD446C71}"/>
                </a:ext>
              </a:extLst>
            </p:cNvPr>
            <p:cNvSpPr/>
            <p:nvPr/>
          </p:nvSpPr>
          <p:spPr>
            <a:xfrm flipV="1">
              <a:off x="6173566" y="2159704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B5BE416D-6B1B-4271-AC23-E3007798B2EC}"/>
                </a:ext>
              </a:extLst>
            </p:cNvPr>
            <p:cNvSpPr/>
            <p:nvPr/>
          </p:nvSpPr>
          <p:spPr>
            <a:xfrm flipV="1">
              <a:off x="7625759" y="16101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C8B0649C-7DF6-408C-9041-55E32D2A6406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7675517" y="44317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247C0C44-CB3B-4F6C-BD35-9F6A66D86E5A}"/>
                </a:ext>
              </a:extLst>
            </p:cNvPr>
            <p:cNvSpPr/>
            <p:nvPr/>
          </p:nvSpPr>
          <p:spPr>
            <a:xfrm flipV="1">
              <a:off x="9130788" y="3127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78F225D3-534E-45E5-BBEC-66FF0FDF76C7}"/>
                </a:ext>
              </a:extLst>
            </p:cNvPr>
            <p:cNvSpPr/>
            <p:nvPr/>
          </p:nvSpPr>
          <p:spPr>
            <a:xfrm flipV="1">
              <a:off x="11717716" y="23883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383211BB-D658-43C0-AE4F-63A1F7D05230}"/>
                </a:ext>
              </a:extLst>
            </p:cNvPr>
            <p:cNvSpPr>
              <a:spLocks noChangeAspect="1"/>
            </p:cNvSpPr>
            <p:nvPr/>
          </p:nvSpPr>
          <p:spPr>
            <a:xfrm rot="682168" flipV="1">
              <a:off x="12146619" y="165860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00745616-36FC-47DA-A505-1C7E297627FB}"/>
                </a:ext>
              </a:extLst>
            </p:cNvPr>
            <p:cNvSpPr/>
            <p:nvPr/>
          </p:nvSpPr>
          <p:spPr>
            <a:xfrm rot="738506" flipV="1">
              <a:off x="11757562" y="276149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0342F728-C50B-4CA5-B6BD-6FD3DD6837A9}"/>
                </a:ext>
              </a:extLst>
            </p:cNvPr>
            <p:cNvSpPr/>
            <p:nvPr/>
          </p:nvSpPr>
          <p:spPr>
            <a:xfrm rot="20935587" flipV="1">
              <a:off x="10875952" y="1104151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156D21B6-8111-43CF-842F-B7DD6C7621A3}"/>
                </a:ext>
              </a:extLst>
            </p:cNvPr>
            <p:cNvSpPr/>
            <p:nvPr/>
          </p:nvSpPr>
          <p:spPr>
            <a:xfrm flipV="1">
              <a:off x="9194632" y="151567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AE0577A9-64A3-4EE7-A79E-298B7661393F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10274387" y="2531131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C6D4AA2E-742F-4A6E-9B9A-C0B6D950A88C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3780028" y="130134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CBBD26DB-4638-45C3-A14B-84CC09E72C1C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4938273" y="211980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4A1F63CD-8344-4764-883A-0DDA57919D51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3888828" y="207814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EEF00AB4-7326-44F2-AACB-A2251E2DBBC8}"/>
                </a:ext>
              </a:extLst>
            </p:cNvPr>
            <p:cNvCxnSpPr>
              <a:cxnSpLocks/>
              <a:stCxn id="87" idx="2"/>
              <a:endCxn id="69" idx="7"/>
            </p:cNvCxnSpPr>
            <p:nvPr/>
          </p:nvCxnSpPr>
          <p:spPr>
            <a:xfrm flipH="1" flipV="1">
              <a:off x="2949180" y="1710820"/>
              <a:ext cx="939648" cy="44202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AFAB60E8-F7EA-48BA-A092-E229780030C6}"/>
                </a:ext>
              </a:extLst>
            </p:cNvPr>
            <p:cNvCxnSpPr>
              <a:cxnSpLocks/>
              <a:stCxn id="70" idx="4"/>
              <a:endCxn id="71" idx="1"/>
            </p:cNvCxnSpPr>
            <p:nvPr/>
          </p:nvCxnSpPr>
          <p:spPr>
            <a:xfrm flipV="1">
              <a:off x="1505277" y="811101"/>
              <a:ext cx="415359" cy="9026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81D0C4DE-55C2-4A0A-81E9-87E3325A8AE4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435217" y="86366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51FAC5D7-B011-470B-8AE8-1752B9AFC43D}"/>
                </a:ext>
              </a:extLst>
            </p:cNvPr>
            <p:cNvCxnSpPr>
              <a:cxnSpLocks/>
              <a:stCxn id="90" idx="3"/>
            </p:cNvCxnSpPr>
            <p:nvPr/>
          </p:nvCxnSpPr>
          <p:spPr>
            <a:xfrm flipH="1" flipV="1">
              <a:off x="14396" y="20999"/>
              <a:ext cx="442699" cy="8645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7200332F-C340-4E08-ABA1-1FD100B63AA9}"/>
                </a:ext>
              </a:extLst>
            </p:cNvPr>
            <p:cNvCxnSpPr>
              <a:cxnSpLocks/>
              <a:stCxn id="90" idx="2"/>
            </p:cNvCxnSpPr>
            <p:nvPr/>
          </p:nvCxnSpPr>
          <p:spPr>
            <a:xfrm flipH="1" flipV="1">
              <a:off x="-27532" y="832189"/>
              <a:ext cx="462749" cy="1061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4CDF7196-C49E-433E-9C4B-6D81884330F4}"/>
                </a:ext>
              </a:extLst>
            </p:cNvPr>
            <p:cNvCxnSpPr>
              <a:cxnSpLocks/>
              <a:stCxn id="90" idx="1"/>
            </p:cNvCxnSpPr>
            <p:nvPr/>
          </p:nvCxnSpPr>
          <p:spPr>
            <a:xfrm flipH="1">
              <a:off x="-27532" y="991183"/>
              <a:ext cx="484627" cy="496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815B5DDA-F300-4633-81D2-F2A1E46F2492}"/>
                </a:ext>
              </a:extLst>
            </p:cNvPr>
            <p:cNvCxnSpPr>
              <a:cxnSpLocks/>
              <a:endCxn id="70" idx="2"/>
            </p:cNvCxnSpPr>
            <p:nvPr/>
          </p:nvCxnSpPr>
          <p:spPr>
            <a:xfrm flipV="1">
              <a:off x="42498" y="1825802"/>
              <a:ext cx="1350735" cy="1774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Chord 94">
              <a:extLst>
                <a:ext uri="{FF2B5EF4-FFF2-40B4-BE49-F238E27FC236}">
                  <a16:creationId xmlns:a16="http://schemas.microsoft.com/office/drawing/2014/main" id="{6C118763-90B9-4A11-9D2B-8C4B1E6444C3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6507935" y="-75430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Chord 95">
              <a:extLst>
                <a:ext uri="{FF2B5EF4-FFF2-40B4-BE49-F238E27FC236}">
                  <a16:creationId xmlns:a16="http://schemas.microsoft.com/office/drawing/2014/main" id="{A2473F01-2F6C-4EFC-939F-113856D070BA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10256792" y="-104349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3B27AC31-48D4-4BBA-BA68-1D004E778C95}"/>
                </a:ext>
              </a:extLst>
            </p:cNvPr>
            <p:cNvCxnSpPr>
              <a:cxnSpLocks/>
              <a:stCxn id="95" idx="1"/>
              <a:endCxn id="77" idx="3"/>
            </p:cNvCxnSpPr>
            <p:nvPr/>
          </p:nvCxnSpPr>
          <p:spPr>
            <a:xfrm>
              <a:off x="6657218" y="-4759"/>
              <a:ext cx="1040177" cy="46981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A22F544B-B76E-4AE0-9441-0B55FB521F76}"/>
                </a:ext>
              </a:extLst>
            </p:cNvPr>
            <p:cNvCxnSpPr>
              <a:cxnSpLocks/>
              <a:endCxn id="149" idx="1"/>
            </p:cNvCxnSpPr>
            <p:nvPr/>
          </p:nvCxnSpPr>
          <p:spPr>
            <a:xfrm flipH="1">
              <a:off x="11505573" y="5340915"/>
              <a:ext cx="674373" cy="39668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2E70F32B-ACAF-41BC-BFEA-4CDB18162317}"/>
                </a:ext>
              </a:extLst>
            </p:cNvPr>
            <p:cNvCxnSpPr>
              <a:cxnSpLocks/>
              <a:endCxn id="164" idx="2"/>
            </p:cNvCxnSpPr>
            <p:nvPr/>
          </p:nvCxnSpPr>
          <p:spPr>
            <a:xfrm flipH="1">
              <a:off x="11638867" y="4355007"/>
              <a:ext cx="670058" cy="2704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A38D579E-4777-4050-9C0C-C80125D913AB}"/>
                </a:ext>
              </a:extLst>
            </p:cNvPr>
            <p:cNvCxnSpPr>
              <a:cxnSpLocks/>
              <a:stCxn id="149" idx="0"/>
              <a:endCxn id="164" idx="4"/>
            </p:cNvCxnSpPr>
            <p:nvPr/>
          </p:nvCxnSpPr>
          <p:spPr>
            <a:xfrm flipV="1">
              <a:off x="11422079" y="4700191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DCA8B2F1-2DD7-4799-B244-B9E80796E69A}"/>
                </a:ext>
              </a:extLst>
            </p:cNvPr>
            <p:cNvCxnSpPr>
              <a:cxnSpLocks/>
              <a:stCxn id="215" idx="2"/>
              <a:endCxn id="151" idx="1"/>
            </p:cNvCxnSpPr>
            <p:nvPr/>
          </p:nvCxnSpPr>
          <p:spPr>
            <a:xfrm>
              <a:off x="10451194" y="3503136"/>
              <a:ext cx="31607" cy="6934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DAE93656-BFAD-4966-A948-CF8E3EA97E52}"/>
                </a:ext>
              </a:extLst>
            </p:cNvPr>
            <p:cNvCxnSpPr>
              <a:cxnSpLocks/>
              <a:stCxn id="149" idx="7"/>
              <a:endCxn id="151" idx="3"/>
            </p:cNvCxnSpPr>
            <p:nvPr/>
          </p:nvCxnSpPr>
          <p:spPr>
            <a:xfrm flipH="1" flipV="1">
              <a:off x="10482801" y="4355007"/>
              <a:ext cx="855784" cy="1382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16A9ADF4-2897-4ABC-8E94-B6C31D6D0A8C}"/>
                </a:ext>
              </a:extLst>
            </p:cNvPr>
            <p:cNvCxnSpPr>
              <a:cxnSpLocks/>
              <a:endCxn id="164" idx="3"/>
            </p:cNvCxnSpPr>
            <p:nvPr/>
          </p:nvCxnSpPr>
          <p:spPr>
            <a:xfrm flipH="1" flipV="1">
              <a:off x="11616989" y="4678313"/>
              <a:ext cx="692282" cy="4095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DBC8694C-AAD0-46F9-9C77-CA8D6D95ADDD}"/>
                </a:ext>
              </a:extLst>
            </p:cNvPr>
            <p:cNvCxnSpPr>
              <a:cxnSpLocks/>
              <a:stCxn id="164" idx="6"/>
              <a:endCxn id="151" idx="2"/>
            </p:cNvCxnSpPr>
            <p:nvPr/>
          </p:nvCxnSpPr>
          <p:spPr>
            <a:xfrm flipH="1" flipV="1">
              <a:off x="10515618" y="4275780"/>
              <a:ext cx="973856" cy="3497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B67D5824-3E9F-4F12-8920-F804C898E26C}"/>
                </a:ext>
              </a:extLst>
            </p:cNvPr>
            <p:cNvCxnSpPr>
              <a:cxnSpLocks/>
              <a:stCxn id="150" idx="0"/>
              <a:endCxn id="151" idx="4"/>
            </p:cNvCxnSpPr>
            <p:nvPr/>
          </p:nvCxnSpPr>
          <p:spPr>
            <a:xfrm flipV="1">
              <a:off x="10334099" y="4387824"/>
              <a:ext cx="69475" cy="11410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9E788589-8898-470D-8DB1-408B211F827A}"/>
                </a:ext>
              </a:extLst>
            </p:cNvPr>
            <p:cNvCxnSpPr>
              <a:cxnSpLocks/>
              <a:stCxn id="153" idx="1"/>
              <a:endCxn id="151" idx="5"/>
            </p:cNvCxnSpPr>
            <p:nvPr/>
          </p:nvCxnSpPr>
          <p:spPr>
            <a:xfrm flipV="1">
              <a:off x="8879746" y="4355007"/>
              <a:ext cx="1444602" cy="13037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400DD778-AEAD-4620-AAA2-C3073B434A1C}"/>
                </a:ext>
              </a:extLst>
            </p:cNvPr>
            <p:cNvCxnSpPr>
              <a:cxnSpLocks/>
              <a:stCxn id="153" idx="0"/>
              <a:endCxn id="152" idx="4"/>
            </p:cNvCxnSpPr>
            <p:nvPr/>
          </p:nvCxnSpPr>
          <p:spPr>
            <a:xfrm flipV="1">
              <a:off x="8826927" y="4619304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0C92A9CD-C471-47B4-BBF2-F63961EA929E}"/>
                </a:ext>
              </a:extLst>
            </p:cNvPr>
            <p:cNvCxnSpPr>
              <a:cxnSpLocks/>
              <a:stCxn id="152" idx="2"/>
              <a:endCxn id="151" idx="6"/>
            </p:cNvCxnSpPr>
            <p:nvPr/>
          </p:nvCxnSpPr>
          <p:spPr>
            <a:xfrm flipV="1">
              <a:off x="8951381" y="4275780"/>
              <a:ext cx="1340149" cy="2314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895F3FAE-FB99-4E80-99D2-3CA6AE0E49B1}"/>
                </a:ext>
              </a:extLst>
            </p:cNvPr>
            <p:cNvCxnSpPr>
              <a:cxnSpLocks/>
              <a:stCxn id="152" idx="7"/>
              <a:endCxn id="160" idx="2"/>
            </p:cNvCxnSpPr>
            <p:nvPr/>
          </p:nvCxnSpPr>
          <p:spPr>
            <a:xfrm flipH="1" flipV="1">
              <a:off x="6683226" y="3221226"/>
              <a:ext cx="2076884" cy="12068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FC887AE8-A00A-4CAB-8AFF-E6306B476E17}"/>
                </a:ext>
              </a:extLst>
            </p:cNvPr>
            <p:cNvCxnSpPr>
              <a:cxnSpLocks/>
              <a:stCxn id="152" idx="6"/>
              <a:endCxn id="159" idx="2"/>
            </p:cNvCxnSpPr>
            <p:nvPr/>
          </p:nvCxnSpPr>
          <p:spPr>
            <a:xfrm flipH="1">
              <a:off x="7382508" y="4507260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3AAC4C25-A90B-4F4A-990D-5125EE8615AF}"/>
                </a:ext>
              </a:extLst>
            </p:cNvPr>
            <p:cNvCxnSpPr>
              <a:cxnSpLocks/>
              <a:stCxn id="159" idx="7"/>
              <a:endCxn id="160" idx="3"/>
            </p:cNvCxnSpPr>
            <p:nvPr/>
          </p:nvCxnSpPr>
          <p:spPr>
            <a:xfrm flipH="1" flipV="1">
              <a:off x="6661348" y="3274044"/>
              <a:ext cx="529889" cy="1248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68B25305-B55E-4D42-B14E-0BC3461ECFD5}"/>
                </a:ext>
              </a:extLst>
            </p:cNvPr>
            <p:cNvCxnSpPr>
              <a:cxnSpLocks/>
              <a:stCxn id="216" idx="1"/>
              <a:endCxn id="151" idx="0"/>
            </p:cNvCxnSpPr>
            <p:nvPr/>
          </p:nvCxnSpPr>
          <p:spPr>
            <a:xfrm>
              <a:off x="9564537" y="3108409"/>
              <a:ext cx="839037" cy="10553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0A8DF0C8-F4E4-4CA1-9DFC-DC49BA52438A}"/>
                </a:ext>
              </a:extLst>
            </p:cNvPr>
            <p:cNvCxnSpPr>
              <a:cxnSpLocks/>
              <a:endCxn id="149" idx="3"/>
            </p:cNvCxnSpPr>
            <p:nvPr/>
          </p:nvCxnSpPr>
          <p:spPr>
            <a:xfrm flipH="1" flipV="1">
              <a:off x="11505573" y="5904589"/>
              <a:ext cx="674373" cy="3280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F3B10811-B36A-4AD0-B1C3-B9773312F58F}"/>
                </a:ext>
              </a:extLst>
            </p:cNvPr>
            <p:cNvCxnSpPr>
              <a:cxnSpLocks/>
              <a:stCxn id="150" idx="2"/>
              <a:endCxn id="149" idx="6"/>
            </p:cNvCxnSpPr>
            <p:nvPr/>
          </p:nvCxnSpPr>
          <p:spPr>
            <a:xfrm>
              <a:off x="10408795" y="5603601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FEDB9C36-7D89-48ED-B3FC-18A061E4A7A3}"/>
                </a:ext>
              </a:extLst>
            </p:cNvPr>
            <p:cNvCxnSpPr>
              <a:cxnSpLocks/>
              <a:stCxn id="165" idx="0"/>
              <a:endCxn id="149" idx="5"/>
            </p:cNvCxnSpPr>
            <p:nvPr/>
          </p:nvCxnSpPr>
          <p:spPr>
            <a:xfrm flipV="1">
              <a:off x="10069009" y="5904589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3771B6F4-844A-41A0-A4D7-B2773A20E416}"/>
                </a:ext>
              </a:extLst>
            </p:cNvPr>
            <p:cNvCxnSpPr>
              <a:cxnSpLocks/>
              <a:endCxn id="149" idx="4"/>
            </p:cNvCxnSpPr>
            <p:nvPr/>
          </p:nvCxnSpPr>
          <p:spPr>
            <a:xfrm flipH="1" flipV="1">
              <a:off x="11422079" y="5939173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C7431C9F-50D5-4356-AF92-7F68EBE14540}"/>
                </a:ext>
              </a:extLst>
            </p:cNvPr>
            <p:cNvCxnSpPr>
              <a:cxnSpLocks/>
              <a:stCxn id="165" idx="2"/>
              <a:endCxn id="150" idx="4"/>
            </p:cNvCxnSpPr>
            <p:nvPr/>
          </p:nvCxnSpPr>
          <p:spPr>
            <a:xfrm flipV="1">
              <a:off x="9994466" y="5678297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83CC32A4-39F8-40C5-AE21-ECAB0B51295B}"/>
                </a:ext>
              </a:extLst>
            </p:cNvPr>
            <p:cNvCxnSpPr>
              <a:cxnSpLocks/>
              <a:stCxn id="153" idx="2"/>
              <a:endCxn id="150" idx="6"/>
            </p:cNvCxnSpPr>
            <p:nvPr/>
          </p:nvCxnSpPr>
          <p:spPr>
            <a:xfrm flipV="1">
              <a:off x="8901623" y="5603601"/>
              <a:ext cx="1357780" cy="1079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165EED85-E319-4AA4-9937-CEDF4ABEB7EF}"/>
                </a:ext>
              </a:extLst>
            </p:cNvPr>
            <p:cNvCxnSpPr>
              <a:cxnSpLocks/>
              <a:stCxn id="153" idx="4"/>
            </p:cNvCxnSpPr>
            <p:nvPr/>
          </p:nvCxnSpPr>
          <p:spPr>
            <a:xfrm flipH="1">
              <a:off x="8785593" y="5786266"/>
              <a:ext cx="41334" cy="10424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27A647AD-37B1-4F43-8319-55BF6348E3E3}"/>
                </a:ext>
              </a:extLst>
            </p:cNvPr>
            <p:cNvCxnSpPr>
              <a:cxnSpLocks/>
              <a:stCxn id="154" idx="3"/>
            </p:cNvCxnSpPr>
            <p:nvPr/>
          </p:nvCxnSpPr>
          <p:spPr>
            <a:xfrm>
              <a:off x="7413535" y="5883908"/>
              <a:ext cx="565475" cy="9587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84BD915B-12CA-4147-87EA-26364D36E213}"/>
                </a:ext>
              </a:extLst>
            </p:cNvPr>
            <p:cNvCxnSpPr>
              <a:cxnSpLocks/>
              <a:stCxn id="154" idx="2"/>
              <a:endCxn id="153" idx="6"/>
            </p:cNvCxnSpPr>
            <p:nvPr/>
          </p:nvCxnSpPr>
          <p:spPr>
            <a:xfrm flipV="1">
              <a:off x="7446352" y="571157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BC945BD5-D3EE-449F-BDD4-EE77083ACB9A}"/>
                </a:ext>
              </a:extLst>
            </p:cNvPr>
            <p:cNvCxnSpPr>
              <a:cxnSpLocks/>
              <a:stCxn id="159" idx="4"/>
              <a:endCxn id="154" idx="0"/>
            </p:cNvCxnSpPr>
            <p:nvPr/>
          </p:nvCxnSpPr>
          <p:spPr>
            <a:xfrm>
              <a:off x="7270464" y="471376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FE230071-FA3B-4901-870E-1CD290D62A0B}"/>
                </a:ext>
              </a:extLst>
            </p:cNvPr>
            <p:cNvCxnSpPr>
              <a:cxnSpLocks/>
              <a:stCxn id="158" idx="3"/>
              <a:endCxn id="154" idx="7"/>
            </p:cNvCxnSpPr>
            <p:nvPr/>
          </p:nvCxnSpPr>
          <p:spPr>
            <a:xfrm>
              <a:off x="5682113" y="5075781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9D3CDA2C-BF37-4160-9E31-E032C9E4D313}"/>
                </a:ext>
              </a:extLst>
            </p:cNvPr>
            <p:cNvCxnSpPr>
              <a:cxnSpLocks/>
              <a:stCxn id="158" idx="2"/>
              <a:endCxn id="159" idx="6"/>
            </p:cNvCxnSpPr>
            <p:nvPr/>
          </p:nvCxnSpPr>
          <p:spPr>
            <a:xfrm flipV="1">
              <a:off x="5699103" y="4601720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CB522238-E2C6-4475-A3EA-DDD2AA8101F6}"/>
                </a:ext>
              </a:extLst>
            </p:cNvPr>
            <p:cNvCxnSpPr>
              <a:cxnSpLocks/>
              <a:stCxn id="158" idx="1"/>
              <a:endCxn id="160" idx="4"/>
            </p:cNvCxnSpPr>
            <p:nvPr/>
          </p:nvCxnSpPr>
          <p:spPr>
            <a:xfrm flipV="1">
              <a:off x="5651680" y="3295922"/>
              <a:ext cx="956850" cy="16243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233C6D0C-FA96-4E98-A199-5916D8D702D3}"/>
                </a:ext>
              </a:extLst>
            </p:cNvPr>
            <p:cNvCxnSpPr>
              <a:cxnSpLocks/>
              <a:stCxn id="156" idx="1"/>
              <a:endCxn id="160" idx="5"/>
            </p:cNvCxnSpPr>
            <p:nvPr/>
          </p:nvCxnSpPr>
          <p:spPr>
            <a:xfrm flipV="1">
              <a:off x="4477836" y="3274044"/>
              <a:ext cx="2077876" cy="1772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A729AD61-2C90-4A40-9373-111E09D129FF}"/>
                </a:ext>
              </a:extLst>
            </p:cNvPr>
            <p:cNvCxnSpPr>
              <a:cxnSpLocks/>
              <a:stCxn id="156" idx="0"/>
              <a:endCxn id="157" idx="4"/>
            </p:cNvCxnSpPr>
            <p:nvPr/>
          </p:nvCxnSpPr>
          <p:spPr>
            <a:xfrm flipV="1">
              <a:off x="4430367" y="4043431"/>
              <a:ext cx="58508" cy="971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CCD5735F-C572-4051-AFD1-2FDB5C9E41CD}"/>
                </a:ext>
              </a:extLst>
            </p:cNvPr>
            <p:cNvCxnSpPr>
              <a:cxnSpLocks/>
              <a:stCxn id="162" idx="0"/>
              <a:endCxn id="161" idx="4"/>
            </p:cNvCxnSpPr>
            <p:nvPr/>
          </p:nvCxnSpPr>
          <p:spPr>
            <a:xfrm flipV="1">
              <a:off x="2274960" y="3873481"/>
              <a:ext cx="236156" cy="11539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0FEF02E9-3660-47F0-8B9A-F0001D874234}"/>
                </a:ext>
              </a:extLst>
            </p:cNvPr>
            <p:cNvCxnSpPr>
              <a:cxnSpLocks/>
              <a:stCxn id="190" idx="7"/>
              <a:endCxn id="161" idx="5"/>
            </p:cNvCxnSpPr>
            <p:nvPr/>
          </p:nvCxnSpPr>
          <p:spPr>
            <a:xfrm flipV="1">
              <a:off x="1153506" y="3840664"/>
              <a:ext cx="1278383" cy="71666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54F3F369-F64B-4F9C-85D1-D648D50CE0B4}"/>
                </a:ext>
              </a:extLst>
            </p:cNvPr>
            <p:cNvCxnSpPr>
              <a:cxnSpLocks/>
              <a:endCxn id="162" idx="6"/>
            </p:cNvCxnSpPr>
            <p:nvPr/>
          </p:nvCxnSpPr>
          <p:spPr>
            <a:xfrm flipV="1">
              <a:off x="1109306" y="5139476"/>
              <a:ext cx="1053610" cy="4204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4F94C582-AC89-4DE1-AA8B-F09965AB1C62}"/>
                </a:ext>
              </a:extLst>
            </p:cNvPr>
            <p:cNvCxnSpPr>
              <a:cxnSpLocks/>
              <a:stCxn id="189" idx="5"/>
              <a:endCxn id="163" idx="6"/>
            </p:cNvCxnSpPr>
            <p:nvPr/>
          </p:nvCxnSpPr>
          <p:spPr>
            <a:xfrm>
              <a:off x="1094332" y="5702233"/>
              <a:ext cx="1771424" cy="4775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4523F999-D436-4633-ACDB-24472C3CC257}"/>
                </a:ext>
              </a:extLst>
            </p:cNvPr>
            <p:cNvCxnSpPr>
              <a:cxnSpLocks/>
              <a:endCxn id="163" idx="4"/>
            </p:cNvCxnSpPr>
            <p:nvPr/>
          </p:nvCxnSpPr>
          <p:spPr>
            <a:xfrm flipV="1">
              <a:off x="2739040" y="6254482"/>
              <a:ext cx="201412" cy="5439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B3D64676-DB67-40B9-AEC9-9B75F16D631D}"/>
                </a:ext>
              </a:extLst>
            </p:cNvPr>
            <p:cNvCxnSpPr>
              <a:cxnSpLocks/>
              <a:stCxn id="163" idx="3"/>
            </p:cNvCxnSpPr>
            <p:nvPr/>
          </p:nvCxnSpPr>
          <p:spPr>
            <a:xfrm>
              <a:off x="2993271" y="6232605"/>
              <a:ext cx="836426" cy="5658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1F7355A7-F8E5-41B2-9B05-B62EF4732C59}"/>
                </a:ext>
              </a:extLst>
            </p:cNvPr>
            <p:cNvCxnSpPr>
              <a:cxnSpLocks/>
              <a:stCxn id="163" idx="3"/>
              <a:endCxn id="155" idx="6"/>
            </p:cNvCxnSpPr>
            <p:nvPr/>
          </p:nvCxnSpPr>
          <p:spPr>
            <a:xfrm flipV="1">
              <a:off x="2993270" y="6187800"/>
              <a:ext cx="1496920" cy="448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99823B59-3C0E-455B-8FF9-04B29851A6A0}"/>
                </a:ext>
              </a:extLst>
            </p:cNvPr>
            <p:cNvCxnSpPr>
              <a:cxnSpLocks/>
              <a:stCxn id="163" idx="1"/>
              <a:endCxn id="156" idx="5"/>
            </p:cNvCxnSpPr>
            <p:nvPr/>
          </p:nvCxnSpPr>
          <p:spPr>
            <a:xfrm flipV="1">
              <a:off x="2993270" y="5129624"/>
              <a:ext cx="1360178" cy="9973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312ED6C6-4020-4BB9-A786-2506D8F27791}"/>
                </a:ext>
              </a:extLst>
            </p:cNvPr>
            <p:cNvCxnSpPr>
              <a:cxnSpLocks/>
              <a:stCxn id="162" idx="2"/>
              <a:endCxn id="156" idx="6"/>
            </p:cNvCxnSpPr>
            <p:nvPr/>
          </p:nvCxnSpPr>
          <p:spPr>
            <a:xfrm flipV="1">
              <a:off x="2387004" y="5073530"/>
              <a:ext cx="1955408" cy="659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9FE7B4C3-08E4-4D39-9F8A-9F58159511B1}"/>
                </a:ext>
              </a:extLst>
            </p:cNvPr>
            <p:cNvCxnSpPr>
              <a:cxnSpLocks/>
              <a:stCxn id="161" idx="3"/>
              <a:endCxn id="156" idx="7"/>
            </p:cNvCxnSpPr>
            <p:nvPr/>
          </p:nvCxnSpPr>
          <p:spPr>
            <a:xfrm>
              <a:off x="2590343" y="3840664"/>
              <a:ext cx="1783930" cy="11853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95B5A73C-6A49-4311-81A1-40E05BC85011}"/>
                </a:ext>
              </a:extLst>
            </p:cNvPr>
            <p:cNvCxnSpPr>
              <a:cxnSpLocks/>
              <a:stCxn id="161" idx="2"/>
              <a:endCxn id="157" idx="6"/>
            </p:cNvCxnSpPr>
            <p:nvPr/>
          </p:nvCxnSpPr>
          <p:spPr>
            <a:xfrm>
              <a:off x="2623160" y="3761437"/>
              <a:ext cx="1780131" cy="14864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8B3880C6-3B0F-467B-8B62-1CC43C10042B}"/>
                </a:ext>
              </a:extLst>
            </p:cNvPr>
            <p:cNvCxnSpPr>
              <a:cxnSpLocks/>
              <a:stCxn id="157" idx="1"/>
              <a:endCxn id="160" idx="6"/>
            </p:cNvCxnSpPr>
            <p:nvPr/>
          </p:nvCxnSpPr>
          <p:spPr>
            <a:xfrm flipV="1">
              <a:off x="4607055" y="3221226"/>
              <a:ext cx="1926779" cy="6522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95C7548A-EB61-44C1-85E4-C4F4D4CEF154}"/>
                </a:ext>
              </a:extLst>
            </p:cNvPr>
            <p:cNvCxnSpPr>
              <a:cxnSpLocks/>
              <a:stCxn id="156" idx="2"/>
              <a:endCxn id="158" idx="6"/>
            </p:cNvCxnSpPr>
            <p:nvPr/>
          </p:nvCxnSpPr>
          <p:spPr>
            <a:xfrm flipV="1">
              <a:off x="4488872" y="5034766"/>
              <a:ext cx="990314" cy="682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AFD0F992-182A-4AA4-9AA3-1D667E3305FC}"/>
                </a:ext>
              </a:extLst>
            </p:cNvPr>
            <p:cNvCxnSpPr>
              <a:cxnSpLocks/>
              <a:stCxn id="155" idx="1"/>
              <a:endCxn id="158" idx="5"/>
            </p:cNvCxnSpPr>
            <p:nvPr/>
          </p:nvCxnSpPr>
          <p:spPr>
            <a:xfrm flipV="1">
              <a:off x="4681461" y="5106214"/>
              <a:ext cx="845148" cy="10023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235BDD1C-461D-44FD-B830-0C84D42E5C51}"/>
                </a:ext>
              </a:extLst>
            </p:cNvPr>
            <p:cNvCxnSpPr>
              <a:cxnSpLocks/>
              <a:stCxn id="155" idx="3"/>
              <a:endCxn id="166" idx="1"/>
            </p:cNvCxnSpPr>
            <p:nvPr/>
          </p:nvCxnSpPr>
          <p:spPr>
            <a:xfrm>
              <a:off x="4681461" y="6267027"/>
              <a:ext cx="1470253" cy="56805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E7DF0928-E9BB-407B-9C07-682EAE36AB7D}"/>
                </a:ext>
              </a:extLst>
            </p:cNvPr>
            <p:cNvCxnSpPr>
              <a:cxnSpLocks/>
              <a:stCxn id="158" idx="4"/>
              <a:endCxn id="166" idx="2"/>
            </p:cNvCxnSpPr>
            <p:nvPr/>
          </p:nvCxnSpPr>
          <p:spPr>
            <a:xfrm>
              <a:off x="5610665" y="5123204"/>
              <a:ext cx="652864" cy="17129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2446533E-7A02-4BE9-BBBC-2CCADCDE0D1E}"/>
                </a:ext>
              </a:extLst>
            </p:cNvPr>
            <p:cNvCxnSpPr>
              <a:cxnSpLocks/>
              <a:stCxn id="154" idx="5"/>
              <a:endCxn id="166" idx="0"/>
            </p:cNvCxnSpPr>
            <p:nvPr/>
          </p:nvCxnSpPr>
          <p:spPr>
            <a:xfrm flipH="1">
              <a:off x="6375345" y="5883908"/>
              <a:ext cx="879736" cy="95325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6ECDB391-731C-404B-85D4-C2628967D634}"/>
                </a:ext>
              </a:extLst>
            </p:cNvPr>
            <p:cNvCxnSpPr>
              <a:cxnSpLocks/>
              <a:stCxn id="155" idx="7"/>
              <a:endCxn id="156" idx="3"/>
            </p:cNvCxnSpPr>
            <p:nvPr/>
          </p:nvCxnSpPr>
          <p:spPr>
            <a:xfrm flipH="1" flipV="1">
              <a:off x="4457011" y="5150449"/>
              <a:ext cx="65996" cy="9581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96D2F6C9-FEC3-4ADF-AA24-325DDE138937}"/>
                </a:ext>
              </a:extLst>
            </p:cNvPr>
            <p:cNvCxnSpPr>
              <a:cxnSpLocks/>
              <a:stCxn id="153" idx="7"/>
              <a:endCxn id="159" idx="3"/>
            </p:cNvCxnSpPr>
            <p:nvPr/>
          </p:nvCxnSpPr>
          <p:spPr>
            <a:xfrm flipH="1" flipV="1">
              <a:off x="7349691" y="4680947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6B12357E-FF6B-4E99-89D4-6B33CE456113}"/>
                </a:ext>
              </a:extLst>
            </p:cNvPr>
            <p:cNvCxnSpPr>
              <a:cxnSpLocks/>
              <a:endCxn id="155" idx="4"/>
            </p:cNvCxnSpPr>
            <p:nvPr/>
          </p:nvCxnSpPr>
          <p:spPr>
            <a:xfrm flipV="1">
              <a:off x="4489041" y="6299844"/>
              <a:ext cx="113193" cy="5461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CBB8C5EF-8D5B-411B-931F-BAE9CF677D5C}"/>
                </a:ext>
              </a:extLst>
            </p:cNvPr>
            <p:cNvCxnSpPr>
              <a:cxnSpLocks/>
              <a:stCxn id="163" idx="7"/>
              <a:endCxn id="162" idx="4"/>
            </p:cNvCxnSpPr>
            <p:nvPr/>
          </p:nvCxnSpPr>
          <p:spPr>
            <a:xfrm flipH="1" flipV="1">
              <a:off x="2274960" y="5251520"/>
              <a:ext cx="612674" cy="875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918CD5B5-7BA7-4AAA-B55C-52A783DED9C2}"/>
                </a:ext>
              </a:extLst>
            </p:cNvPr>
            <p:cNvSpPr/>
            <p:nvPr/>
          </p:nvSpPr>
          <p:spPr>
            <a:xfrm flipH="1">
              <a:off x="11304001" y="5703017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B1867FA9-EA25-46D4-955D-D750DF4202FA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0259403" y="552890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4EB8A289-7281-4C44-A8FA-CF490A67DE5F}"/>
                </a:ext>
              </a:extLst>
            </p:cNvPr>
            <p:cNvSpPr/>
            <p:nvPr/>
          </p:nvSpPr>
          <p:spPr>
            <a:xfrm flipH="1">
              <a:off x="10291530" y="416373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DE92BBD4-127C-4A55-B360-F0703EF32816}"/>
                </a:ext>
              </a:extLst>
            </p:cNvPr>
            <p:cNvSpPr/>
            <p:nvPr/>
          </p:nvSpPr>
          <p:spPr>
            <a:xfrm flipH="1">
              <a:off x="8727293" y="43952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4E8DC9A0-C9AE-4F6B-B074-554E988FD734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8752231" y="563687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350E12A7-92D2-4832-8C11-D2EF077CAA60}"/>
                </a:ext>
              </a:extLst>
            </p:cNvPr>
            <p:cNvSpPr/>
            <p:nvPr/>
          </p:nvSpPr>
          <p:spPr>
            <a:xfrm flipH="1">
              <a:off x="7222264" y="56926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997A0C3D-DE6B-47AF-BF4D-355EE879A62D}"/>
                </a:ext>
              </a:extLst>
            </p:cNvPr>
            <p:cNvSpPr/>
            <p:nvPr/>
          </p:nvSpPr>
          <p:spPr>
            <a:xfrm flipH="1">
              <a:off x="4490190" y="607575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CAF18318-0B39-401E-A80B-5022BF0A5F77}"/>
                </a:ext>
              </a:extLst>
            </p:cNvPr>
            <p:cNvSpPr>
              <a:spLocks noChangeAspect="1"/>
            </p:cNvSpPr>
            <p:nvPr/>
          </p:nvSpPr>
          <p:spPr>
            <a:xfrm rot="682168" flipH="1">
              <a:off x="4340946" y="501355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5E4ED360-1F4F-4BF4-B7E4-939726B81390}"/>
                </a:ext>
              </a:extLst>
            </p:cNvPr>
            <p:cNvSpPr/>
            <p:nvPr/>
          </p:nvSpPr>
          <p:spPr>
            <a:xfrm rot="738506" flipH="1">
              <a:off x="4400716" y="382191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63E9B74E-BA0F-489D-87B1-DC19435EBCAC}"/>
                </a:ext>
              </a:extLst>
            </p:cNvPr>
            <p:cNvSpPr/>
            <p:nvPr/>
          </p:nvSpPr>
          <p:spPr>
            <a:xfrm rot="20935587" flipH="1">
              <a:off x="5477100" y="490120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45BAFD2B-A9A5-481D-88DA-82FDB857E53B}"/>
                </a:ext>
              </a:extLst>
            </p:cNvPr>
            <p:cNvSpPr/>
            <p:nvPr/>
          </p:nvSpPr>
          <p:spPr>
            <a:xfrm flipH="1">
              <a:off x="7158420" y="448967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7FC3C5CD-DEBC-43B6-BCA5-62C5367D370A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533834" y="314653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9633E220-DACF-41BA-887C-0F82F1ED870A}"/>
                </a:ext>
              </a:extLst>
            </p:cNvPr>
            <p:cNvSpPr/>
            <p:nvPr/>
          </p:nvSpPr>
          <p:spPr>
            <a:xfrm flipH="1">
              <a:off x="2399072" y="3649393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DE42CE21-B5FF-4B0C-9889-7E06D3130A30}"/>
                </a:ext>
              </a:extLst>
            </p:cNvPr>
            <p:cNvSpPr/>
            <p:nvPr/>
          </p:nvSpPr>
          <p:spPr>
            <a:xfrm flipH="1">
              <a:off x="2162916" y="502743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471B7682-0FDC-42EA-812E-4E3FDB250781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2865756" y="610509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F4E72050-C69C-42F9-96C3-C2957922C80E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1489475" y="455079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Chord 164">
              <a:extLst>
                <a:ext uri="{FF2B5EF4-FFF2-40B4-BE49-F238E27FC236}">
                  <a16:creationId xmlns:a16="http://schemas.microsoft.com/office/drawing/2014/main" id="{7CA00376-0EE2-4B06-9D7B-B125A6E09ABD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9919813" y="6746029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Chord 165">
              <a:extLst>
                <a:ext uri="{FF2B5EF4-FFF2-40B4-BE49-F238E27FC236}">
                  <a16:creationId xmlns:a16="http://schemas.microsoft.com/office/drawing/2014/main" id="{57F280ED-BB4E-4E25-A44A-6CD8135A8B96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151551" y="6717004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AA77E452-5747-46E5-ABF3-6AC157DCCC70}"/>
                </a:ext>
              </a:extLst>
            </p:cNvPr>
            <p:cNvCxnSpPr>
              <a:cxnSpLocks/>
              <a:stCxn id="165" idx="1"/>
              <a:endCxn id="153" idx="3"/>
            </p:cNvCxnSpPr>
            <p:nvPr/>
          </p:nvCxnSpPr>
          <p:spPr>
            <a:xfrm flipH="1" flipV="1">
              <a:off x="8879746" y="5764388"/>
              <a:ext cx="1040177" cy="1060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20CDE5E1-34A1-481A-B2E2-387B2CBD1241}"/>
                </a:ext>
              </a:extLst>
            </p:cNvPr>
            <p:cNvCxnSpPr>
              <a:cxnSpLocks/>
              <a:stCxn id="187" idx="6"/>
              <a:endCxn id="161" idx="6"/>
            </p:cNvCxnSpPr>
            <p:nvPr/>
          </p:nvCxnSpPr>
          <p:spPr>
            <a:xfrm>
              <a:off x="1249806" y="3691601"/>
              <a:ext cx="1149266" cy="698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FBF83BC1-9A13-4D9A-8782-5A73E98B3ADD}"/>
                </a:ext>
              </a:extLst>
            </p:cNvPr>
            <p:cNvCxnSpPr>
              <a:cxnSpLocks/>
              <a:stCxn id="184" idx="4"/>
              <a:endCxn id="190" idx="1"/>
            </p:cNvCxnSpPr>
            <p:nvPr/>
          </p:nvCxnSpPr>
          <p:spPr>
            <a:xfrm>
              <a:off x="181389" y="3694736"/>
              <a:ext cx="833340" cy="86259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3C8FFE22-7453-4801-944E-F13F978920C6}"/>
                </a:ext>
              </a:extLst>
            </p:cNvPr>
            <p:cNvCxnSpPr>
              <a:cxnSpLocks/>
              <a:stCxn id="190" idx="4"/>
              <a:endCxn id="189" idx="0"/>
            </p:cNvCxnSpPr>
            <p:nvPr/>
          </p:nvCxnSpPr>
          <p:spPr>
            <a:xfrm flipH="1">
              <a:off x="990250" y="4724846"/>
              <a:ext cx="93868" cy="726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1E3E1655-67D3-4AF8-8B80-CBDAC34258E9}"/>
                </a:ext>
              </a:extLst>
            </p:cNvPr>
            <p:cNvCxnSpPr>
              <a:cxnSpLocks/>
              <a:stCxn id="188" idx="3"/>
            </p:cNvCxnSpPr>
            <p:nvPr/>
          </p:nvCxnSpPr>
          <p:spPr>
            <a:xfrm flipH="1">
              <a:off x="994391" y="6664731"/>
              <a:ext cx="195332" cy="1932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ADC782EA-CD84-4EEA-9A37-9C9284079F0D}"/>
                </a:ext>
              </a:extLst>
            </p:cNvPr>
            <p:cNvCxnSpPr>
              <a:cxnSpLocks/>
              <a:stCxn id="188" idx="0"/>
              <a:endCxn id="189" idx="4"/>
            </p:cNvCxnSpPr>
            <p:nvPr/>
          </p:nvCxnSpPr>
          <p:spPr>
            <a:xfrm flipH="1" flipV="1">
              <a:off x="990250" y="5745345"/>
              <a:ext cx="303555" cy="6681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03764B74-6C2F-4126-8046-5794168C5A1F}"/>
                </a:ext>
              </a:extLst>
            </p:cNvPr>
            <p:cNvCxnSpPr>
              <a:cxnSpLocks/>
              <a:stCxn id="198" idx="1"/>
              <a:endCxn id="184" idx="3"/>
            </p:cNvCxnSpPr>
            <p:nvPr/>
          </p:nvCxnSpPr>
          <p:spPr>
            <a:xfrm flipV="1">
              <a:off x="7025" y="3684478"/>
              <a:ext cx="62174" cy="10396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D4EDF647-0DDC-4B1F-9D35-50264C207371}"/>
                </a:ext>
              </a:extLst>
            </p:cNvPr>
            <p:cNvCxnSpPr>
              <a:cxnSpLocks/>
              <a:stCxn id="189" idx="2"/>
              <a:endCxn id="198" idx="0"/>
            </p:cNvCxnSpPr>
            <p:nvPr/>
          </p:nvCxnSpPr>
          <p:spPr>
            <a:xfrm flipH="1" flipV="1">
              <a:off x="4947" y="4947737"/>
              <a:ext cx="838109" cy="6504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C1C349FE-A8BE-41F1-8263-96E3CCB375CE}"/>
                </a:ext>
              </a:extLst>
            </p:cNvPr>
            <p:cNvCxnSpPr>
              <a:cxnSpLocks/>
              <a:stCxn id="188" idx="1"/>
            </p:cNvCxnSpPr>
            <p:nvPr/>
          </p:nvCxnSpPr>
          <p:spPr>
            <a:xfrm flipH="1">
              <a:off x="0" y="6456567"/>
              <a:ext cx="1189723" cy="1905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0FEC21BE-0572-4FDB-990B-9FBE780FFD20}"/>
                </a:ext>
              </a:extLst>
            </p:cNvPr>
            <p:cNvCxnSpPr>
              <a:cxnSpLocks/>
              <a:stCxn id="161" idx="1"/>
              <a:endCxn id="68" idx="0"/>
            </p:cNvCxnSpPr>
            <p:nvPr/>
          </p:nvCxnSpPr>
          <p:spPr>
            <a:xfrm flipV="1">
              <a:off x="2590343" y="2989715"/>
              <a:ext cx="770893" cy="6924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F5D8913D-7314-4DF7-8A8F-6298A4FBEAA7}"/>
                </a:ext>
              </a:extLst>
            </p:cNvPr>
            <p:cNvCxnSpPr>
              <a:cxnSpLocks/>
              <a:stCxn id="186" idx="6"/>
              <a:endCxn id="185" idx="2"/>
            </p:cNvCxnSpPr>
            <p:nvPr/>
          </p:nvCxnSpPr>
          <p:spPr>
            <a:xfrm>
              <a:off x="683818" y="2689233"/>
              <a:ext cx="1046792" cy="2609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682DBBFD-3D61-4A35-9A53-CDB7F1CF5F1A}"/>
                </a:ext>
              </a:extLst>
            </p:cNvPr>
            <p:cNvCxnSpPr>
              <a:cxnSpLocks/>
              <a:stCxn id="184" idx="7"/>
              <a:endCxn id="186" idx="3"/>
            </p:cNvCxnSpPr>
            <p:nvPr/>
          </p:nvCxnSpPr>
          <p:spPr>
            <a:xfrm flipV="1">
              <a:off x="206155" y="2793315"/>
              <a:ext cx="226387" cy="63057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9B056A01-E964-4B68-8AD0-CBCD03C45EDF}"/>
                </a:ext>
              </a:extLst>
            </p:cNvPr>
            <p:cNvCxnSpPr>
              <a:cxnSpLocks/>
              <a:stCxn id="184" idx="5"/>
              <a:endCxn id="187" idx="2"/>
            </p:cNvCxnSpPr>
            <p:nvPr/>
          </p:nvCxnSpPr>
          <p:spPr>
            <a:xfrm>
              <a:off x="267973" y="3622660"/>
              <a:ext cx="785574" cy="689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B54F9885-287A-4DC7-9137-2CDE4D7CA098}"/>
                </a:ext>
              </a:extLst>
            </p:cNvPr>
            <p:cNvCxnSpPr>
              <a:cxnSpLocks/>
              <a:stCxn id="185" idx="3"/>
              <a:endCxn id="187" idx="7"/>
            </p:cNvCxnSpPr>
            <p:nvPr/>
          </p:nvCxnSpPr>
          <p:spPr>
            <a:xfrm flipH="1">
              <a:off x="1221065" y="3059892"/>
              <a:ext cx="554979" cy="5623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6B26F277-DC45-4628-B233-EB399E4EB57A}"/>
                </a:ext>
              </a:extLst>
            </p:cNvPr>
            <p:cNvCxnSpPr>
              <a:cxnSpLocks/>
              <a:stCxn id="187" idx="4"/>
              <a:endCxn id="190" idx="0"/>
            </p:cNvCxnSpPr>
            <p:nvPr/>
          </p:nvCxnSpPr>
          <p:spPr>
            <a:xfrm flipH="1">
              <a:off x="1084118" y="3789730"/>
              <a:ext cx="67559" cy="7388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49C7A482-614F-4EE2-8116-F8EBFBAABF53}"/>
                </a:ext>
              </a:extLst>
            </p:cNvPr>
            <p:cNvCxnSpPr>
              <a:cxnSpLocks/>
              <a:stCxn id="163" idx="2"/>
              <a:endCxn id="188" idx="2"/>
            </p:cNvCxnSpPr>
            <p:nvPr/>
          </p:nvCxnSpPr>
          <p:spPr>
            <a:xfrm flipH="1">
              <a:off x="1146611" y="6179786"/>
              <a:ext cx="1868537" cy="38086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DCE28BA0-7308-40E5-98FF-FC21503A5B6A}"/>
                </a:ext>
              </a:extLst>
            </p:cNvPr>
            <p:cNvCxnSpPr>
              <a:cxnSpLocks/>
              <a:endCxn id="188" idx="5"/>
            </p:cNvCxnSpPr>
            <p:nvPr/>
          </p:nvCxnSpPr>
          <p:spPr>
            <a:xfrm flipH="1" flipV="1">
              <a:off x="1397887" y="6664731"/>
              <a:ext cx="704210" cy="276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F684A9A5-FD03-43F7-821E-7CAED02F8CE0}"/>
                </a:ext>
              </a:extLst>
            </p:cNvPr>
            <p:cNvSpPr/>
            <p:nvPr/>
          </p:nvSpPr>
          <p:spPr>
            <a:xfrm rot="20563470">
              <a:off x="-9517" y="3406988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4B1FF205-9F88-462C-8123-8D3230362A05}"/>
                </a:ext>
              </a:extLst>
            </p:cNvPr>
            <p:cNvSpPr/>
            <p:nvPr/>
          </p:nvSpPr>
          <p:spPr>
            <a:xfrm>
              <a:off x="1730610" y="2795084"/>
              <a:ext cx="310242" cy="31024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DD0BCC4B-B86D-416D-8CA4-2F28B8158BF7}"/>
                </a:ext>
              </a:extLst>
            </p:cNvPr>
            <p:cNvSpPr/>
            <p:nvPr/>
          </p:nvSpPr>
          <p:spPr>
            <a:xfrm>
              <a:off x="389430" y="2542039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835BA151-9715-4892-9B9F-44AD3355811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53547" y="3593471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Oval 187">
              <a:extLst>
                <a:ext uri="{FF2B5EF4-FFF2-40B4-BE49-F238E27FC236}">
                  <a16:creationId xmlns:a16="http://schemas.microsoft.com/office/drawing/2014/main" id="{F69DD253-2962-479B-ABCC-E4A5E437198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46611" y="6413455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Oval 188">
              <a:extLst>
                <a:ext uri="{FF2B5EF4-FFF2-40B4-BE49-F238E27FC236}">
                  <a16:creationId xmlns:a16="http://schemas.microsoft.com/office/drawing/2014/main" id="{526D8040-2E7B-4197-85D2-2B53408667B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3056" y="5450957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Oval 189">
              <a:extLst>
                <a:ext uri="{FF2B5EF4-FFF2-40B4-BE49-F238E27FC236}">
                  <a16:creationId xmlns:a16="http://schemas.microsoft.com/office/drawing/2014/main" id="{D970FB96-3383-4573-B5CC-C540DD214A8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85988" y="4528587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F2D68DB8-1D21-4EF0-9E48-1574CCAA9B74}"/>
                </a:ext>
              </a:extLst>
            </p:cNvPr>
            <p:cNvCxnSpPr>
              <a:cxnSpLocks/>
              <a:stCxn id="190" idx="3"/>
            </p:cNvCxnSpPr>
            <p:nvPr/>
          </p:nvCxnSpPr>
          <p:spPr>
            <a:xfrm flipH="1">
              <a:off x="125106" y="4696105"/>
              <a:ext cx="889623" cy="1628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5BCDDE6E-EA52-40A5-BB3F-79FF9E5D281F}"/>
                </a:ext>
              </a:extLst>
            </p:cNvPr>
            <p:cNvCxnSpPr>
              <a:cxnSpLocks/>
              <a:stCxn id="186" idx="4"/>
              <a:endCxn id="187" idx="1"/>
            </p:cNvCxnSpPr>
            <p:nvPr/>
          </p:nvCxnSpPr>
          <p:spPr>
            <a:xfrm>
              <a:off x="536624" y="2836427"/>
              <a:ext cx="545664" cy="78578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3" name="Oval 192">
              <a:extLst>
                <a:ext uri="{FF2B5EF4-FFF2-40B4-BE49-F238E27FC236}">
                  <a16:creationId xmlns:a16="http://schemas.microsoft.com/office/drawing/2014/main" id="{CCA03371-1F8C-40B6-AA4E-F18321AC69C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72557" y="2874980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B76A6D09-DC0C-458E-9093-BB5321FB7005}"/>
                </a:ext>
              </a:extLst>
            </p:cNvPr>
            <p:cNvCxnSpPr>
              <a:cxnSpLocks/>
              <a:stCxn id="193" idx="3"/>
              <a:endCxn id="157" idx="0"/>
            </p:cNvCxnSpPr>
            <p:nvPr/>
          </p:nvCxnSpPr>
          <p:spPr>
            <a:xfrm flipH="1">
              <a:off x="4536645" y="3042498"/>
              <a:ext cx="464653" cy="7819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12CD88CD-0A38-4CC0-8654-B7A7F993F91F}"/>
                </a:ext>
              </a:extLst>
            </p:cNvPr>
            <p:cNvCxnSpPr>
              <a:cxnSpLocks/>
              <a:stCxn id="193" idx="2"/>
              <a:endCxn id="68" idx="6"/>
            </p:cNvCxnSpPr>
            <p:nvPr/>
          </p:nvCxnSpPr>
          <p:spPr>
            <a:xfrm flipH="1" flipV="1">
              <a:off x="3501498" y="2915999"/>
              <a:ext cx="1471059" cy="57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F02F2C51-8333-441A-9C35-4657792FD377}"/>
                </a:ext>
              </a:extLst>
            </p:cNvPr>
            <p:cNvCxnSpPr>
              <a:cxnSpLocks/>
              <a:stCxn id="186" idx="7"/>
              <a:endCxn id="70" idx="1"/>
            </p:cNvCxnSpPr>
            <p:nvPr/>
          </p:nvCxnSpPr>
          <p:spPr>
            <a:xfrm flipV="1">
              <a:off x="640706" y="1905029"/>
              <a:ext cx="785344" cy="68012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19E20C2C-3D8B-4180-A382-8A897EC4A50C}"/>
                </a:ext>
              </a:extLst>
            </p:cNvPr>
            <p:cNvCxnSpPr>
              <a:cxnSpLocks/>
              <a:endCxn id="186" idx="1"/>
            </p:cNvCxnSpPr>
            <p:nvPr/>
          </p:nvCxnSpPr>
          <p:spPr>
            <a:xfrm>
              <a:off x="-60734" y="2344833"/>
              <a:ext cx="493276" cy="2403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8" name="Chord 197">
              <a:extLst>
                <a:ext uri="{FF2B5EF4-FFF2-40B4-BE49-F238E27FC236}">
                  <a16:creationId xmlns:a16="http://schemas.microsoft.com/office/drawing/2014/main" id="{BA8AAD6F-48DD-4B4A-8B07-8D14F0482F25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-98982" y="4723943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5619848B-D2DD-45E2-9E98-6D843AAFC00F}"/>
                </a:ext>
              </a:extLst>
            </p:cNvPr>
            <p:cNvCxnSpPr>
              <a:cxnSpLocks/>
              <a:stCxn id="189" idx="3"/>
            </p:cNvCxnSpPr>
            <p:nvPr/>
          </p:nvCxnSpPr>
          <p:spPr>
            <a:xfrm flipH="1">
              <a:off x="0" y="5702233"/>
              <a:ext cx="886168" cy="5647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F4F32B7E-8633-40E7-BCCF-C102FDD59C1A}"/>
                </a:ext>
              </a:extLst>
            </p:cNvPr>
            <p:cNvCxnSpPr>
              <a:cxnSpLocks/>
              <a:stCxn id="185" idx="6"/>
              <a:endCxn id="68" idx="1"/>
            </p:cNvCxnSpPr>
            <p:nvPr/>
          </p:nvCxnSpPr>
          <p:spPr>
            <a:xfrm flipV="1">
              <a:off x="2040852" y="2934851"/>
              <a:ext cx="1254476" cy="15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1652FB14-5DFE-48A7-A91A-ABBB3E05BE8B}"/>
                </a:ext>
              </a:extLst>
            </p:cNvPr>
            <p:cNvCxnSpPr>
              <a:cxnSpLocks/>
              <a:stCxn id="185" idx="5"/>
              <a:endCxn id="161" idx="0"/>
            </p:cNvCxnSpPr>
            <p:nvPr/>
          </p:nvCxnSpPr>
          <p:spPr>
            <a:xfrm>
              <a:off x="1995418" y="3059892"/>
              <a:ext cx="515698" cy="5895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71F0BB60-FEE5-4AFD-96DD-718BD92A9334}"/>
                </a:ext>
              </a:extLst>
            </p:cNvPr>
            <p:cNvCxnSpPr>
              <a:cxnSpLocks/>
              <a:stCxn id="70" idx="0"/>
              <a:endCxn id="185" idx="0"/>
            </p:cNvCxnSpPr>
            <p:nvPr/>
          </p:nvCxnSpPr>
          <p:spPr>
            <a:xfrm>
              <a:off x="1505277" y="1937846"/>
              <a:ext cx="380454" cy="8572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64AE5D89-BAF1-436F-8C2D-335C798AECC2}"/>
                </a:ext>
              </a:extLst>
            </p:cNvPr>
            <p:cNvCxnSpPr>
              <a:cxnSpLocks/>
              <a:stCxn id="190" idx="5"/>
              <a:endCxn id="162" idx="7"/>
            </p:cNvCxnSpPr>
            <p:nvPr/>
          </p:nvCxnSpPr>
          <p:spPr>
            <a:xfrm>
              <a:off x="1153506" y="4696105"/>
              <a:ext cx="1042227" cy="3641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465529D6-F12E-4CDA-A0D6-C3EDD27398E7}"/>
                </a:ext>
              </a:extLst>
            </p:cNvPr>
            <p:cNvCxnSpPr>
              <a:cxnSpLocks/>
              <a:stCxn id="157" idx="7"/>
              <a:endCxn id="68" idx="7"/>
            </p:cNvCxnSpPr>
            <p:nvPr/>
          </p:nvCxnSpPr>
          <p:spPr>
            <a:xfrm flipH="1" flipV="1">
              <a:off x="3446634" y="2981907"/>
              <a:ext cx="1005609" cy="85776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44B7F7E3-3FE7-4599-A41F-54E61B46C73F}"/>
                </a:ext>
              </a:extLst>
            </p:cNvPr>
            <p:cNvCxnSpPr>
              <a:cxnSpLocks/>
              <a:stCxn id="86" idx="7"/>
              <a:endCxn id="193" idx="0"/>
            </p:cNvCxnSpPr>
            <p:nvPr/>
          </p:nvCxnSpPr>
          <p:spPr>
            <a:xfrm>
              <a:off x="5065787" y="2247314"/>
              <a:ext cx="4900" cy="62766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66318CED-53D0-44E7-A885-CB55EB0AD117}"/>
                </a:ext>
              </a:extLst>
            </p:cNvPr>
            <p:cNvCxnSpPr>
              <a:cxnSpLocks/>
              <a:stCxn id="160" idx="7"/>
              <a:endCxn id="75" idx="0"/>
            </p:cNvCxnSpPr>
            <p:nvPr/>
          </p:nvCxnSpPr>
          <p:spPr>
            <a:xfrm flipH="1" flipV="1">
              <a:off x="6285610" y="2383792"/>
              <a:ext cx="270102" cy="78461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8946FED9-2169-44E8-A754-AB62DA037F0A}"/>
                </a:ext>
              </a:extLst>
            </p:cNvPr>
            <p:cNvCxnSpPr>
              <a:cxnSpLocks/>
              <a:stCxn id="160" idx="6"/>
              <a:endCxn id="193" idx="5"/>
            </p:cNvCxnSpPr>
            <p:nvPr/>
          </p:nvCxnSpPr>
          <p:spPr>
            <a:xfrm flipH="1" flipV="1">
              <a:off x="5140075" y="3042498"/>
              <a:ext cx="1393759" cy="1787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0B37CBF4-9C3B-48B5-AA98-461BAB810D12}"/>
                </a:ext>
              </a:extLst>
            </p:cNvPr>
            <p:cNvCxnSpPr>
              <a:cxnSpLocks/>
              <a:stCxn id="76" idx="0"/>
              <a:endCxn id="160" idx="1"/>
            </p:cNvCxnSpPr>
            <p:nvPr/>
          </p:nvCxnSpPr>
          <p:spPr>
            <a:xfrm flipH="1">
              <a:off x="6661348" y="1834225"/>
              <a:ext cx="1076455" cy="133418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07ACB1E0-C614-417B-889A-FE4A3B7587F6}"/>
                </a:ext>
              </a:extLst>
            </p:cNvPr>
            <p:cNvCxnSpPr>
              <a:cxnSpLocks/>
              <a:stCxn id="216" idx="0"/>
              <a:endCxn id="215" idx="4"/>
            </p:cNvCxnSpPr>
            <p:nvPr/>
          </p:nvCxnSpPr>
          <p:spPr>
            <a:xfrm>
              <a:off x="9621563" y="3044363"/>
              <a:ext cx="760622" cy="3161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3309A7A1-7982-4C1F-A2DF-41C106014407}"/>
                </a:ext>
              </a:extLst>
            </p:cNvPr>
            <p:cNvCxnSpPr>
              <a:cxnSpLocks/>
              <a:stCxn id="84" idx="0"/>
              <a:endCxn id="215" idx="5"/>
            </p:cNvCxnSpPr>
            <p:nvPr/>
          </p:nvCxnSpPr>
          <p:spPr>
            <a:xfrm>
              <a:off x="10349083" y="2680523"/>
              <a:ext cx="90128" cy="61593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2B4C1051-A852-40BC-9B46-737F248DB59D}"/>
                </a:ext>
              </a:extLst>
            </p:cNvPr>
            <p:cNvCxnSpPr>
              <a:cxnSpLocks/>
              <a:stCxn id="83" idx="0"/>
              <a:endCxn id="216" idx="6"/>
            </p:cNvCxnSpPr>
            <p:nvPr/>
          </p:nvCxnSpPr>
          <p:spPr>
            <a:xfrm>
              <a:off x="9306676" y="1739765"/>
              <a:ext cx="245878" cy="11619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C3356B23-C110-432A-B5BD-D8DAF0D562C5}"/>
                </a:ext>
              </a:extLst>
            </p:cNvPr>
            <p:cNvCxnSpPr>
              <a:cxnSpLocks/>
              <a:stCxn id="160" idx="1"/>
              <a:endCxn id="217" idx="5"/>
            </p:cNvCxnSpPr>
            <p:nvPr/>
          </p:nvCxnSpPr>
          <p:spPr>
            <a:xfrm>
              <a:off x="6661348" y="3168408"/>
              <a:ext cx="1391015" cy="190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E4D5028F-BDBA-4D80-A3AE-9A52527CC849}"/>
                </a:ext>
              </a:extLst>
            </p:cNvPr>
            <p:cNvCxnSpPr>
              <a:cxnSpLocks/>
              <a:stCxn id="76" idx="0"/>
              <a:endCxn id="217" idx="5"/>
            </p:cNvCxnSpPr>
            <p:nvPr/>
          </p:nvCxnSpPr>
          <p:spPr>
            <a:xfrm>
              <a:off x="7737803" y="1834225"/>
              <a:ext cx="314560" cy="13532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AB7C5C6B-4C3C-4375-968A-AC135645C31E}"/>
                </a:ext>
              </a:extLst>
            </p:cNvPr>
            <p:cNvCxnSpPr>
              <a:cxnSpLocks/>
              <a:stCxn id="217" idx="7"/>
              <a:endCxn id="216" idx="4"/>
            </p:cNvCxnSpPr>
            <p:nvPr/>
          </p:nvCxnSpPr>
          <p:spPr>
            <a:xfrm flipV="1">
              <a:off x="8152134" y="2970735"/>
              <a:ext cx="1257783" cy="2514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CEF204AF-7FC9-4D6C-A985-4FEA30A8B7D8}"/>
                </a:ext>
              </a:extLst>
            </p:cNvPr>
            <p:cNvSpPr/>
            <p:nvPr/>
          </p:nvSpPr>
          <p:spPr>
            <a:xfrm rot="17350916" flipV="1">
              <a:off x="10375964" y="3285269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AD5E5801-7F9B-452B-8250-1C6C1CD5B2EE}"/>
                </a:ext>
              </a:extLst>
            </p:cNvPr>
            <p:cNvSpPr/>
            <p:nvPr/>
          </p:nvSpPr>
          <p:spPr>
            <a:xfrm rot="17350916" flipV="1">
              <a:off x="9403696" y="289550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3E8B1BA6-41C6-482C-AB43-908F91646B5C}"/>
                </a:ext>
              </a:extLst>
            </p:cNvPr>
            <p:cNvSpPr>
              <a:spLocks noChangeAspect="1"/>
            </p:cNvSpPr>
            <p:nvPr/>
          </p:nvSpPr>
          <p:spPr>
            <a:xfrm rot="17350916" flipV="1">
              <a:off x="8010198" y="317998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A903B2E3-0088-4A7E-A8DA-16B33C3CC211}"/>
                </a:ext>
              </a:extLst>
            </p:cNvPr>
            <p:cNvCxnSpPr>
              <a:cxnSpLocks/>
              <a:stCxn id="81" idx="0"/>
              <a:endCxn id="215" idx="7"/>
            </p:cNvCxnSpPr>
            <p:nvPr/>
          </p:nvCxnSpPr>
          <p:spPr>
            <a:xfrm flipH="1">
              <a:off x="10588868" y="2983008"/>
              <a:ext cx="1256853" cy="3655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25F9924A-2C18-42D0-BE32-4582BDDC2523}"/>
                </a:ext>
              </a:extLst>
            </p:cNvPr>
            <p:cNvCxnSpPr>
              <a:cxnSpLocks/>
              <a:endCxn id="81" idx="7"/>
            </p:cNvCxnSpPr>
            <p:nvPr/>
          </p:nvCxnSpPr>
          <p:spPr>
            <a:xfrm flipH="1" flipV="1">
              <a:off x="11930123" y="2967834"/>
              <a:ext cx="291194" cy="286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Rectangle 2">
            <a:extLst>
              <a:ext uri="{FF2B5EF4-FFF2-40B4-BE49-F238E27FC236}">
                <a16:creationId xmlns:a16="http://schemas.microsoft.com/office/drawing/2014/main" id="{C670D5AB-725A-48A6-9103-3AD03CA8FC5D}"/>
              </a:ext>
            </a:extLst>
          </p:cNvPr>
          <p:cNvSpPr/>
          <p:nvPr/>
        </p:nvSpPr>
        <p:spPr>
          <a:xfrm flipH="1">
            <a:off x="7824192" y="0"/>
            <a:ext cx="4367808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0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6272301" y="540477"/>
            <a:ext cx="4200812" cy="577704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911797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1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2496014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2_Contents slide layout">
    <p:bg>
      <p:bgPr>
        <a:gradFill>
          <a:gsLst>
            <a:gs pos="0">
              <a:schemeClr val="accent1"/>
            </a:gs>
            <a:gs pos="27000">
              <a:schemeClr val="accent1">
                <a:lumMod val="70000"/>
                <a:lumOff val="30000"/>
              </a:schemeClr>
            </a:gs>
            <a:gs pos="50000">
              <a:schemeClr val="accent1">
                <a:lumMod val="60000"/>
                <a:lumOff val="40000"/>
              </a:schemeClr>
            </a:gs>
            <a:gs pos="73000">
              <a:schemeClr val="accent1">
                <a:lumMod val="70000"/>
                <a:lumOff val="30000"/>
              </a:schemeClr>
            </a:gs>
            <a:gs pos="100000">
              <a:schemeClr val="accent1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14EACB64-F6DC-4D86-A45D-D1CA4F9266F7}"/>
              </a:ext>
            </a:extLst>
          </p:cNvPr>
          <p:cNvGrpSpPr/>
          <p:nvPr/>
        </p:nvGrpSpPr>
        <p:grpSpPr>
          <a:xfrm>
            <a:off x="-98982" y="-104349"/>
            <a:ext cx="12408253" cy="7045442"/>
            <a:chOff x="-98982" y="-104349"/>
            <a:chExt cx="12408253" cy="7045442"/>
          </a:xfrm>
          <a:solidFill>
            <a:schemeClr val="bg1">
              <a:alpha val="10000"/>
            </a:schemeClr>
          </a:solidFill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04D3738-1F49-4305-950A-D880AC31CE47}"/>
                </a:ext>
              </a:extLst>
            </p:cNvPr>
            <p:cNvCxnSpPr>
              <a:cxnSpLocks/>
              <a:stCxn id="75" idx="7"/>
              <a:endCxn id="73" idx="2"/>
            </p:cNvCxnSpPr>
            <p:nvPr/>
          </p:nvCxnSpPr>
          <p:spPr>
            <a:xfrm>
              <a:off x="1584504" y="1905029"/>
              <a:ext cx="1703016" cy="9444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C9DC4ED5-DE79-4FC3-994C-E0B81963F0E9}"/>
                </a:ext>
              </a:extLst>
            </p:cNvPr>
            <p:cNvCxnSpPr>
              <a:cxnSpLocks/>
              <a:stCxn id="73" idx="4"/>
              <a:endCxn id="92" idx="1"/>
            </p:cNvCxnSpPr>
            <p:nvPr/>
          </p:nvCxnSpPr>
          <p:spPr>
            <a:xfrm flipV="1">
              <a:off x="3427782" y="2205662"/>
              <a:ext cx="482924" cy="57007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33E94FC-DED1-43CD-A071-8E30A7F69D0A}"/>
                </a:ext>
              </a:extLst>
            </p:cNvPr>
            <p:cNvCxnSpPr>
              <a:cxnSpLocks/>
              <a:stCxn id="78" idx="2"/>
              <a:endCxn id="90" idx="6"/>
            </p:cNvCxnSpPr>
            <p:nvPr/>
          </p:nvCxnSpPr>
          <p:spPr>
            <a:xfrm flipH="1">
              <a:off x="4004116" y="998896"/>
              <a:ext cx="1032867" cy="4144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6E2A120-BA3C-45EC-B0DA-1D355A4D2FEF}"/>
                </a:ext>
              </a:extLst>
            </p:cNvPr>
            <p:cNvCxnSpPr>
              <a:cxnSpLocks/>
              <a:stCxn id="92" idx="5"/>
              <a:endCxn id="78" idx="1"/>
            </p:cNvCxnSpPr>
            <p:nvPr/>
          </p:nvCxnSpPr>
          <p:spPr>
            <a:xfrm flipV="1">
              <a:off x="4016342" y="1082390"/>
              <a:ext cx="1055225" cy="10176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4B7CE50-8125-4E04-9178-0906C42E8E2B}"/>
                </a:ext>
              </a:extLst>
            </p:cNvPr>
            <p:cNvCxnSpPr>
              <a:cxnSpLocks/>
              <a:stCxn id="73" idx="5"/>
              <a:endCxn id="91" idx="1"/>
            </p:cNvCxnSpPr>
            <p:nvPr/>
          </p:nvCxnSpPr>
          <p:spPr>
            <a:xfrm flipV="1">
              <a:off x="3493690" y="2247314"/>
              <a:ext cx="1466461" cy="58328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BF1337BB-BDB0-49D5-A49A-8D450CCBB68B}"/>
                </a:ext>
              </a:extLst>
            </p:cNvPr>
            <p:cNvCxnSpPr>
              <a:cxnSpLocks/>
              <a:stCxn id="78" idx="0"/>
              <a:endCxn id="91" idx="4"/>
            </p:cNvCxnSpPr>
            <p:nvPr/>
          </p:nvCxnSpPr>
          <p:spPr>
            <a:xfrm flipH="1">
              <a:off x="5012969" y="1116974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1C337AF-FFEE-4696-BF32-1C056F3D3CD7}"/>
                </a:ext>
              </a:extLst>
            </p:cNvPr>
            <p:cNvCxnSpPr>
              <a:cxnSpLocks/>
              <a:stCxn id="92" idx="3"/>
              <a:endCxn id="90" idx="0"/>
            </p:cNvCxnSpPr>
            <p:nvPr/>
          </p:nvCxnSpPr>
          <p:spPr>
            <a:xfrm flipH="1" flipV="1">
              <a:off x="3892072" y="1525433"/>
              <a:ext cx="18633" cy="5745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C576D6D-A4F2-42F5-8411-E870BB87E365}"/>
                </a:ext>
              </a:extLst>
            </p:cNvPr>
            <p:cNvCxnSpPr>
              <a:cxnSpLocks/>
              <a:stCxn id="198" idx="7"/>
              <a:endCxn id="80" idx="1"/>
            </p:cNvCxnSpPr>
            <p:nvPr/>
          </p:nvCxnSpPr>
          <p:spPr>
            <a:xfrm flipV="1">
              <a:off x="5140075" y="2350975"/>
              <a:ext cx="1066308" cy="5527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5FF4653-F227-4477-8138-0A6799FD94A0}"/>
                </a:ext>
              </a:extLst>
            </p:cNvPr>
            <p:cNvCxnSpPr>
              <a:cxnSpLocks/>
              <a:stCxn id="78" idx="7"/>
              <a:endCxn id="80" idx="3"/>
            </p:cNvCxnSpPr>
            <p:nvPr/>
          </p:nvCxnSpPr>
          <p:spPr>
            <a:xfrm>
              <a:off x="5238555" y="1082390"/>
              <a:ext cx="967828" cy="11101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883E0AE9-A816-4815-BBB8-282F17C8B22D}"/>
                </a:ext>
              </a:extLst>
            </p:cNvPr>
            <p:cNvCxnSpPr>
              <a:cxnSpLocks/>
              <a:stCxn id="77" idx="3"/>
            </p:cNvCxnSpPr>
            <p:nvPr/>
          </p:nvCxnSpPr>
          <p:spPr>
            <a:xfrm flipH="1" flipV="1">
              <a:off x="3211650" y="18443"/>
              <a:ext cx="498790" cy="58289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91CDD51C-919F-45F5-A96A-DAFEF0997DF6}"/>
                </a:ext>
              </a:extLst>
            </p:cNvPr>
            <p:cNvCxnSpPr>
              <a:cxnSpLocks/>
              <a:stCxn id="92" idx="6"/>
              <a:endCxn id="91" idx="2"/>
            </p:cNvCxnSpPr>
            <p:nvPr/>
          </p:nvCxnSpPr>
          <p:spPr>
            <a:xfrm>
              <a:off x="4038220" y="2152844"/>
              <a:ext cx="900054" cy="416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9BA0421-6991-44E9-AF0E-843D62015B26}"/>
                </a:ext>
              </a:extLst>
            </p:cNvPr>
            <p:cNvCxnSpPr>
              <a:cxnSpLocks/>
              <a:stCxn id="77" idx="0"/>
              <a:endCxn id="90" idx="4"/>
            </p:cNvCxnSpPr>
            <p:nvPr/>
          </p:nvCxnSpPr>
          <p:spPr>
            <a:xfrm>
              <a:off x="3789668" y="792604"/>
              <a:ext cx="102405" cy="5087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6A863F8D-2EED-41D5-A5EB-3D129FFDC105}"/>
                </a:ext>
              </a:extLst>
            </p:cNvPr>
            <p:cNvCxnSpPr>
              <a:cxnSpLocks/>
              <a:stCxn id="91" idx="6"/>
              <a:endCxn id="80" idx="2"/>
            </p:cNvCxnSpPr>
            <p:nvPr/>
          </p:nvCxnSpPr>
          <p:spPr>
            <a:xfrm>
              <a:off x="5087665" y="2194496"/>
              <a:ext cx="1085901" cy="772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A1D5A6FE-4B60-4C8A-BA7A-F239A6677C5B}"/>
                </a:ext>
              </a:extLst>
            </p:cNvPr>
            <p:cNvCxnSpPr>
              <a:cxnSpLocks/>
              <a:stCxn id="79" idx="0"/>
              <a:endCxn id="80" idx="4"/>
            </p:cNvCxnSpPr>
            <p:nvPr/>
          </p:nvCxnSpPr>
          <p:spPr>
            <a:xfrm>
              <a:off x="6243041" y="1291086"/>
              <a:ext cx="42569" cy="868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E7FF5816-7300-42BA-B9D4-E2A6EAFD7AA9}"/>
                </a:ext>
              </a:extLst>
            </p:cNvPr>
            <p:cNvCxnSpPr>
              <a:cxnSpLocks/>
              <a:stCxn id="82" idx="1"/>
              <a:endCxn id="80" idx="5"/>
            </p:cNvCxnSpPr>
            <p:nvPr/>
          </p:nvCxnSpPr>
          <p:spPr>
            <a:xfrm flipH="1">
              <a:off x="6364837" y="570689"/>
              <a:ext cx="1332558" cy="162183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5BE10980-498E-4605-B4E6-774FAAB7145C}"/>
                </a:ext>
              </a:extLst>
            </p:cNvPr>
            <p:cNvCxnSpPr>
              <a:cxnSpLocks/>
              <a:stCxn id="82" idx="0"/>
              <a:endCxn id="81" idx="4"/>
            </p:cNvCxnSpPr>
            <p:nvPr/>
          </p:nvCxnSpPr>
          <p:spPr>
            <a:xfrm flipH="1">
              <a:off x="7737803" y="592567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397650E-BEED-4006-A581-4CDF45A0BA8B}"/>
                </a:ext>
              </a:extLst>
            </p:cNvPr>
            <p:cNvCxnSpPr>
              <a:cxnSpLocks/>
              <a:stCxn id="81" idx="2"/>
              <a:endCxn id="80" idx="6"/>
            </p:cNvCxnSpPr>
            <p:nvPr/>
          </p:nvCxnSpPr>
          <p:spPr>
            <a:xfrm flipH="1">
              <a:off x="6397654" y="1722181"/>
              <a:ext cx="1228105" cy="5495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38CF99B7-5530-49BF-8B28-3C8367DC9770}"/>
                </a:ext>
              </a:extLst>
            </p:cNvPr>
            <p:cNvCxnSpPr>
              <a:cxnSpLocks/>
              <a:stCxn id="81" idx="7"/>
              <a:endCxn id="221" idx="5"/>
            </p:cNvCxnSpPr>
            <p:nvPr/>
          </p:nvCxnSpPr>
          <p:spPr>
            <a:xfrm>
              <a:off x="7817030" y="1801408"/>
              <a:ext cx="1649913" cy="11052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F86948F-C0D6-48A4-87E8-19C3DEC43EE1}"/>
                </a:ext>
              </a:extLst>
            </p:cNvPr>
            <p:cNvCxnSpPr>
              <a:cxnSpLocks/>
              <a:stCxn id="81" idx="6"/>
              <a:endCxn id="88" idx="2"/>
            </p:cNvCxnSpPr>
            <p:nvPr/>
          </p:nvCxnSpPr>
          <p:spPr>
            <a:xfrm flipV="1">
              <a:off x="7849847" y="1627721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DBEA126F-7910-4476-A59A-64E8A2E38E7E}"/>
                </a:ext>
              </a:extLst>
            </p:cNvPr>
            <p:cNvCxnSpPr>
              <a:cxnSpLocks/>
              <a:stCxn id="88" idx="7"/>
              <a:endCxn id="89" idx="3"/>
            </p:cNvCxnSpPr>
            <p:nvPr/>
          </p:nvCxnSpPr>
          <p:spPr>
            <a:xfrm>
              <a:off x="9385903" y="1706948"/>
              <a:ext cx="910362" cy="8460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F13C5884-C34F-47F0-BE60-6C9106AF552F}"/>
                </a:ext>
              </a:extLst>
            </p:cNvPr>
            <p:cNvCxnSpPr>
              <a:cxnSpLocks/>
              <a:stCxn id="74" idx="0"/>
              <a:endCxn id="73" idx="3"/>
            </p:cNvCxnSpPr>
            <p:nvPr/>
          </p:nvCxnSpPr>
          <p:spPr>
            <a:xfrm>
              <a:off x="2865686" y="1745404"/>
              <a:ext cx="476698" cy="10381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E7866AE0-4F25-4009-9DFE-CF239EA9260D}"/>
                </a:ext>
              </a:extLst>
            </p:cNvPr>
            <p:cNvCxnSpPr>
              <a:cxnSpLocks/>
              <a:stCxn id="90" idx="2"/>
              <a:endCxn id="74" idx="6"/>
            </p:cNvCxnSpPr>
            <p:nvPr/>
          </p:nvCxnSpPr>
          <p:spPr>
            <a:xfrm flipH="1">
              <a:off x="2983764" y="1413389"/>
              <a:ext cx="796264" cy="21393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09803D01-C5FD-4EBB-AE00-2614A8CA545E}"/>
                </a:ext>
              </a:extLst>
            </p:cNvPr>
            <p:cNvCxnSpPr>
              <a:cxnSpLocks/>
              <a:stCxn id="77" idx="1"/>
              <a:endCxn id="74" idx="5"/>
            </p:cNvCxnSpPr>
            <p:nvPr/>
          </p:nvCxnSpPr>
          <p:spPr>
            <a:xfrm flipH="1">
              <a:off x="2949180" y="759787"/>
              <a:ext cx="761261" cy="7840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DC08BE8-D5F0-498B-BB4E-FBED49AB494E}"/>
                </a:ext>
              </a:extLst>
            </p:cNvPr>
            <p:cNvCxnSpPr>
              <a:cxnSpLocks/>
              <a:stCxn id="76" idx="7"/>
              <a:endCxn id="74" idx="3"/>
            </p:cNvCxnSpPr>
            <p:nvPr/>
          </p:nvCxnSpPr>
          <p:spPr>
            <a:xfrm>
              <a:off x="2026273" y="811101"/>
              <a:ext cx="755920" cy="7327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D6B1D56B-291E-4216-9EA0-80E7EDE9D183}"/>
                </a:ext>
              </a:extLst>
            </p:cNvPr>
            <p:cNvCxnSpPr>
              <a:cxnSpLocks/>
              <a:stCxn id="75" idx="6"/>
              <a:endCxn id="74" idx="2"/>
            </p:cNvCxnSpPr>
            <p:nvPr/>
          </p:nvCxnSpPr>
          <p:spPr>
            <a:xfrm flipV="1">
              <a:off x="1617321" y="1627326"/>
              <a:ext cx="1130287" cy="1984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2C1C7AA9-1829-48BD-8151-236DFAE427E2}"/>
                </a:ext>
              </a:extLst>
            </p:cNvPr>
            <p:cNvCxnSpPr>
              <a:cxnSpLocks/>
              <a:stCxn id="95" idx="7"/>
              <a:endCxn id="75" idx="3"/>
            </p:cNvCxnSpPr>
            <p:nvPr/>
          </p:nvCxnSpPr>
          <p:spPr>
            <a:xfrm>
              <a:off x="562732" y="991183"/>
              <a:ext cx="863318" cy="75539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DAACE93C-CD87-4F33-9527-435007FE31B5}"/>
                </a:ext>
              </a:extLst>
            </p:cNvPr>
            <p:cNvCxnSpPr>
              <a:cxnSpLocks/>
              <a:stCxn id="95" idx="6"/>
              <a:endCxn id="76" idx="2"/>
            </p:cNvCxnSpPr>
            <p:nvPr/>
          </p:nvCxnSpPr>
          <p:spPr>
            <a:xfrm flipV="1">
              <a:off x="584609" y="758283"/>
              <a:ext cx="1314149" cy="18008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7B33C47F-7213-48ED-A34A-B4E8ED4E8D65}"/>
                </a:ext>
              </a:extLst>
            </p:cNvPr>
            <p:cNvCxnSpPr>
              <a:cxnSpLocks/>
              <a:stCxn id="95" idx="5"/>
            </p:cNvCxnSpPr>
            <p:nvPr/>
          </p:nvCxnSpPr>
          <p:spPr>
            <a:xfrm flipV="1">
              <a:off x="562732" y="7695"/>
              <a:ext cx="830501" cy="8778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DE51260-8D0F-4256-8861-98A13917DD40}"/>
                </a:ext>
              </a:extLst>
            </p:cNvPr>
            <p:cNvCxnSpPr>
              <a:cxnSpLocks/>
              <a:stCxn id="76" idx="4"/>
            </p:cNvCxnSpPr>
            <p:nvPr/>
          </p:nvCxnSpPr>
          <p:spPr>
            <a:xfrm flipH="1" flipV="1">
              <a:off x="1913190" y="8940"/>
              <a:ext cx="60264" cy="6746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558E40CD-E48A-489D-84EB-520DD12AC01D}"/>
                </a:ext>
              </a:extLst>
            </p:cNvPr>
            <p:cNvCxnSpPr>
              <a:cxnSpLocks/>
              <a:stCxn id="76" idx="5"/>
            </p:cNvCxnSpPr>
            <p:nvPr/>
          </p:nvCxnSpPr>
          <p:spPr>
            <a:xfrm flipV="1">
              <a:off x="2026273" y="21571"/>
              <a:ext cx="969507" cy="6838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2B7C1B98-1A90-438F-B4CA-0BFBB8A7470A}"/>
                </a:ext>
              </a:extLst>
            </p:cNvPr>
            <p:cNvCxnSpPr>
              <a:cxnSpLocks/>
              <a:stCxn id="77" idx="5"/>
            </p:cNvCxnSpPr>
            <p:nvPr/>
          </p:nvCxnSpPr>
          <p:spPr>
            <a:xfrm flipV="1">
              <a:off x="3868895" y="-11241"/>
              <a:ext cx="430441" cy="6125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34BA9C7E-F0CE-401F-8107-0B94794A8382}"/>
                </a:ext>
              </a:extLst>
            </p:cNvPr>
            <p:cNvCxnSpPr>
              <a:cxnSpLocks/>
              <a:stCxn id="76" idx="6"/>
              <a:endCxn id="77" idx="2"/>
            </p:cNvCxnSpPr>
            <p:nvPr/>
          </p:nvCxnSpPr>
          <p:spPr>
            <a:xfrm flipV="1">
              <a:off x="2048150" y="680560"/>
              <a:ext cx="1629474" cy="7772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5E76DFDC-F08A-405A-83EC-F4AEEFC48A1C}"/>
                </a:ext>
              </a:extLst>
            </p:cNvPr>
            <p:cNvCxnSpPr>
              <a:cxnSpLocks/>
              <a:stCxn id="77" idx="6"/>
              <a:endCxn id="78" idx="3"/>
            </p:cNvCxnSpPr>
            <p:nvPr/>
          </p:nvCxnSpPr>
          <p:spPr>
            <a:xfrm>
              <a:off x="3901712" y="680560"/>
              <a:ext cx="1169856" cy="234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5199D4C6-A216-4382-8B36-86D88E58A1B3}"/>
                </a:ext>
              </a:extLst>
            </p:cNvPr>
            <p:cNvCxnSpPr>
              <a:cxnSpLocks/>
              <a:stCxn id="79" idx="2"/>
              <a:endCxn id="78" idx="6"/>
            </p:cNvCxnSpPr>
            <p:nvPr/>
          </p:nvCxnSpPr>
          <p:spPr>
            <a:xfrm flipH="1" flipV="1">
              <a:off x="5273139" y="998896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F6429844-69E7-44D1-A1A2-9EE22988C5BF}"/>
                </a:ext>
              </a:extLst>
            </p:cNvPr>
            <p:cNvCxnSpPr>
              <a:cxnSpLocks/>
              <a:stCxn id="100" idx="0"/>
              <a:endCxn id="78" idx="5"/>
            </p:cNvCxnSpPr>
            <p:nvPr/>
          </p:nvCxnSpPr>
          <p:spPr>
            <a:xfrm flipH="1">
              <a:off x="5238555" y="-6145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B03D7BAA-845E-4D3E-A3E5-D796E8024EDA}"/>
                </a:ext>
              </a:extLst>
            </p:cNvPr>
            <p:cNvCxnSpPr>
              <a:cxnSpLocks/>
              <a:endCxn id="78" idx="4"/>
            </p:cNvCxnSpPr>
            <p:nvPr/>
          </p:nvCxnSpPr>
          <p:spPr>
            <a:xfrm>
              <a:off x="4883094" y="-29536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81BE08B2-DF35-4D2F-84DB-5D09F65B7FDB}"/>
                </a:ext>
              </a:extLst>
            </p:cNvPr>
            <p:cNvCxnSpPr>
              <a:cxnSpLocks/>
              <a:stCxn id="100" idx="2"/>
              <a:endCxn id="79" idx="4"/>
            </p:cNvCxnSpPr>
            <p:nvPr/>
          </p:nvCxnSpPr>
          <p:spPr>
            <a:xfrm flipH="1">
              <a:off x="6243041" y="-5452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C53B9BF4-39A6-4069-9A16-273212237888}"/>
                </a:ext>
              </a:extLst>
            </p:cNvPr>
            <p:cNvCxnSpPr>
              <a:cxnSpLocks/>
              <a:stCxn id="82" idx="2"/>
              <a:endCxn id="79" idx="6"/>
            </p:cNvCxnSpPr>
            <p:nvPr/>
          </p:nvCxnSpPr>
          <p:spPr>
            <a:xfrm flipH="1">
              <a:off x="6317737" y="517871"/>
              <a:ext cx="1357780" cy="6985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BF40B2A9-B623-416B-A189-26C101D57F74}"/>
                </a:ext>
              </a:extLst>
            </p:cNvPr>
            <p:cNvCxnSpPr>
              <a:cxnSpLocks/>
              <a:stCxn id="82" idx="4"/>
            </p:cNvCxnSpPr>
            <p:nvPr/>
          </p:nvCxnSpPr>
          <p:spPr>
            <a:xfrm flipV="1">
              <a:off x="7750213" y="54467"/>
              <a:ext cx="93642" cy="3887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DB815F44-0A1E-409B-A750-283786AB936C}"/>
                </a:ext>
              </a:extLst>
            </p:cNvPr>
            <p:cNvCxnSpPr>
              <a:cxnSpLocks/>
              <a:stCxn id="83" idx="3"/>
            </p:cNvCxnSpPr>
            <p:nvPr/>
          </p:nvCxnSpPr>
          <p:spPr>
            <a:xfrm flipH="1" flipV="1">
              <a:off x="8652184" y="-11241"/>
              <a:ext cx="511421" cy="3567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C914A2FD-5FB1-4D90-B8DB-66B6ED04A33C}"/>
                </a:ext>
              </a:extLst>
            </p:cNvPr>
            <p:cNvCxnSpPr>
              <a:cxnSpLocks/>
              <a:stCxn id="83" idx="2"/>
              <a:endCxn id="82" idx="6"/>
            </p:cNvCxnSpPr>
            <p:nvPr/>
          </p:nvCxnSpPr>
          <p:spPr>
            <a:xfrm flipH="1">
              <a:off x="7824909" y="42476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2AEEB89A-40CB-46F8-AE2E-A7C682EBF614}"/>
                </a:ext>
              </a:extLst>
            </p:cNvPr>
            <p:cNvCxnSpPr>
              <a:cxnSpLocks/>
              <a:stCxn id="88" idx="4"/>
              <a:endCxn id="83" idx="0"/>
            </p:cNvCxnSpPr>
            <p:nvPr/>
          </p:nvCxnSpPr>
          <p:spPr>
            <a:xfrm flipH="1" flipV="1">
              <a:off x="9242832" y="53680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7682DFDF-85DE-45E8-AC6A-691595799133}"/>
                </a:ext>
              </a:extLst>
            </p:cNvPr>
            <p:cNvCxnSpPr>
              <a:cxnSpLocks/>
              <a:stCxn id="87" idx="3"/>
              <a:endCxn id="83" idx="7"/>
            </p:cNvCxnSpPr>
            <p:nvPr/>
          </p:nvCxnSpPr>
          <p:spPr>
            <a:xfrm flipH="1" flipV="1">
              <a:off x="9322059" y="503987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ED161B6C-1EF1-41BF-B970-66B43097166D}"/>
                </a:ext>
              </a:extLst>
            </p:cNvPr>
            <p:cNvCxnSpPr>
              <a:cxnSpLocks/>
              <a:stCxn id="87" idx="2"/>
              <a:endCxn id="88" idx="6"/>
            </p:cNvCxnSpPr>
            <p:nvPr/>
          </p:nvCxnSpPr>
          <p:spPr>
            <a:xfrm flipH="1">
              <a:off x="9418720" y="1237716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1A497732-9A0D-4BA9-A3EB-326C68F6E994}"/>
                </a:ext>
              </a:extLst>
            </p:cNvPr>
            <p:cNvCxnSpPr>
              <a:cxnSpLocks/>
              <a:stCxn id="87" idx="1"/>
              <a:endCxn id="89" idx="4"/>
            </p:cNvCxnSpPr>
            <p:nvPr/>
          </p:nvCxnSpPr>
          <p:spPr>
            <a:xfrm flipH="1">
              <a:off x="10349083" y="1309164"/>
              <a:ext cx="576378" cy="12219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B32D1DA8-0273-4EF1-924A-8B46FB2CF8F1}"/>
                </a:ext>
              </a:extLst>
            </p:cNvPr>
            <p:cNvCxnSpPr>
              <a:cxnSpLocks/>
              <a:stCxn id="85" idx="1"/>
              <a:endCxn id="89" idx="5"/>
            </p:cNvCxnSpPr>
            <p:nvPr/>
          </p:nvCxnSpPr>
          <p:spPr>
            <a:xfrm flipH="1">
              <a:off x="10401901" y="1774673"/>
              <a:ext cx="1757220" cy="7783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22FCB82D-8708-425D-A3B6-B172D17A6FA6}"/>
                </a:ext>
              </a:extLst>
            </p:cNvPr>
            <p:cNvCxnSpPr>
              <a:cxnSpLocks/>
              <a:stCxn id="85" idx="0"/>
              <a:endCxn id="86" idx="4"/>
            </p:cNvCxnSpPr>
            <p:nvPr/>
          </p:nvCxnSpPr>
          <p:spPr>
            <a:xfrm flipH="1">
              <a:off x="11893491" y="1806534"/>
              <a:ext cx="313099" cy="9575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3265677F-95F5-4423-B754-87E500393D70}"/>
                </a:ext>
              </a:extLst>
            </p:cNvPr>
            <p:cNvCxnSpPr>
              <a:cxnSpLocks/>
              <a:stCxn id="157" idx="7"/>
              <a:endCxn id="222" idx="1"/>
            </p:cNvCxnSpPr>
            <p:nvPr/>
          </p:nvCxnSpPr>
          <p:spPr>
            <a:xfrm flipH="1" flipV="1">
              <a:off x="8117425" y="3321916"/>
              <a:ext cx="642685" cy="1106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44E6AC30-8E35-4B56-96E5-C7DAB8D82E35}"/>
                </a:ext>
              </a:extLst>
            </p:cNvPr>
            <p:cNvCxnSpPr>
              <a:cxnSpLocks/>
              <a:endCxn id="84" idx="6"/>
            </p:cNvCxnSpPr>
            <p:nvPr/>
          </p:nvCxnSpPr>
          <p:spPr>
            <a:xfrm flipH="1">
              <a:off x="11941804" y="350882"/>
              <a:ext cx="294325" cy="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133DFC5-31F5-49B0-B3CC-B98028E3A0BE}"/>
                </a:ext>
              </a:extLst>
            </p:cNvPr>
            <p:cNvCxnSpPr>
              <a:cxnSpLocks/>
              <a:stCxn id="157" idx="0"/>
              <a:endCxn id="221" idx="3"/>
            </p:cNvCxnSpPr>
            <p:nvPr/>
          </p:nvCxnSpPr>
          <p:spPr>
            <a:xfrm flipV="1">
              <a:off x="8839337" y="3056346"/>
              <a:ext cx="575543" cy="133887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67FB2F6C-6810-4E2D-8D37-0788A2551D60}"/>
                </a:ext>
              </a:extLst>
            </p:cNvPr>
            <p:cNvCxnSpPr>
              <a:cxnSpLocks/>
              <a:stCxn id="169" idx="0"/>
              <a:endCxn id="220" idx="0"/>
            </p:cNvCxnSpPr>
            <p:nvPr/>
          </p:nvCxnSpPr>
          <p:spPr>
            <a:xfrm flipH="1" flipV="1">
              <a:off x="10593831" y="3434127"/>
              <a:ext cx="970340" cy="11166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C15964A5-B700-4CBD-BD81-1A84A3507082}"/>
                </a:ext>
              </a:extLst>
            </p:cNvPr>
            <p:cNvCxnSpPr>
              <a:cxnSpLocks/>
              <a:stCxn id="169" idx="1"/>
              <a:endCxn id="86" idx="0"/>
            </p:cNvCxnSpPr>
            <p:nvPr/>
          </p:nvCxnSpPr>
          <p:spPr>
            <a:xfrm flipV="1">
              <a:off x="11616989" y="2983008"/>
              <a:ext cx="228732" cy="15896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57779A71-438D-434D-BBFB-DFE1487EA9C4}"/>
                </a:ext>
              </a:extLst>
            </p:cNvPr>
            <p:cNvCxnSpPr>
              <a:cxnSpLocks/>
              <a:stCxn id="86" idx="2"/>
              <a:endCxn id="89" idx="6"/>
            </p:cNvCxnSpPr>
            <p:nvPr/>
          </p:nvCxnSpPr>
          <p:spPr>
            <a:xfrm flipH="1" flipV="1">
              <a:off x="10423779" y="2605827"/>
              <a:ext cx="1336358" cy="2438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2452A269-A497-4640-B811-1C974A65273E}"/>
                </a:ext>
              </a:extLst>
            </p:cNvPr>
            <p:cNvCxnSpPr>
              <a:cxnSpLocks/>
              <a:stCxn id="85" idx="2"/>
              <a:endCxn id="87" idx="6"/>
            </p:cNvCxnSpPr>
            <p:nvPr/>
          </p:nvCxnSpPr>
          <p:spPr>
            <a:xfrm flipH="1" flipV="1">
              <a:off x="11097954" y="1194675"/>
              <a:ext cx="1050131" cy="5239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510BCE6A-4C4D-4857-BC2D-4EB3AAA62B9D}"/>
                </a:ext>
              </a:extLst>
            </p:cNvPr>
            <p:cNvCxnSpPr>
              <a:cxnSpLocks/>
              <a:stCxn id="84" idx="1"/>
              <a:endCxn id="87" idx="5"/>
            </p:cNvCxnSpPr>
            <p:nvPr/>
          </p:nvCxnSpPr>
          <p:spPr>
            <a:xfrm flipH="1">
              <a:off x="11050531" y="430109"/>
              <a:ext cx="700002" cy="693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22505390-3D04-4448-99D7-3866405042D6}"/>
                </a:ext>
              </a:extLst>
            </p:cNvPr>
            <p:cNvCxnSpPr>
              <a:cxnSpLocks/>
              <a:stCxn id="84" idx="3"/>
              <a:endCxn id="101" idx="1"/>
            </p:cNvCxnSpPr>
            <p:nvPr/>
          </p:nvCxnSpPr>
          <p:spPr>
            <a:xfrm flipH="1" flipV="1">
              <a:off x="10480717" y="1658"/>
              <a:ext cx="1269816" cy="2699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43E50851-308A-4438-9438-BE8B348193CB}"/>
                </a:ext>
              </a:extLst>
            </p:cNvPr>
            <p:cNvCxnSpPr>
              <a:cxnSpLocks/>
              <a:stCxn id="87" idx="4"/>
              <a:endCxn id="101" idx="2"/>
            </p:cNvCxnSpPr>
            <p:nvPr/>
          </p:nvCxnSpPr>
          <p:spPr>
            <a:xfrm flipH="1" flipV="1">
              <a:off x="10368902" y="619"/>
              <a:ext cx="597574" cy="1105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1D45F8E3-7FF2-40A7-BCBA-2E6CBD41899D}"/>
                </a:ext>
              </a:extLst>
            </p:cNvPr>
            <p:cNvCxnSpPr>
              <a:cxnSpLocks/>
              <a:stCxn id="83" idx="5"/>
              <a:endCxn id="101" idx="0"/>
            </p:cNvCxnSpPr>
            <p:nvPr/>
          </p:nvCxnSpPr>
          <p:spPr>
            <a:xfrm flipV="1">
              <a:off x="9322059" y="-420"/>
              <a:ext cx="935027" cy="3459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7DAFB949-400D-4400-BC4F-DBA9CC0EEBA9}"/>
                </a:ext>
              </a:extLst>
            </p:cNvPr>
            <p:cNvCxnSpPr>
              <a:cxnSpLocks/>
              <a:stCxn id="84" idx="7"/>
              <a:endCxn id="85" idx="3"/>
            </p:cNvCxnSpPr>
            <p:nvPr/>
          </p:nvCxnSpPr>
          <p:spPr>
            <a:xfrm>
              <a:off x="11908987" y="430109"/>
              <a:ext cx="270959" cy="12410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77745037-3FFD-4EDA-BFA8-92A5E4A92941}"/>
                </a:ext>
              </a:extLst>
            </p:cNvPr>
            <p:cNvCxnSpPr>
              <a:cxnSpLocks/>
              <a:stCxn id="82" idx="7"/>
              <a:endCxn id="88" idx="3"/>
            </p:cNvCxnSpPr>
            <p:nvPr/>
          </p:nvCxnSpPr>
          <p:spPr>
            <a:xfrm>
              <a:off x="7803031" y="570690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4B6DD90E-CECB-48D8-9C09-9A946B6C6ABF}"/>
                </a:ext>
              </a:extLst>
            </p:cNvPr>
            <p:cNvCxnSpPr>
              <a:cxnSpLocks/>
              <a:endCxn id="84" idx="4"/>
            </p:cNvCxnSpPr>
            <p:nvPr/>
          </p:nvCxnSpPr>
          <p:spPr>
            <a:xfrm flipH="1">
              <a:off x="11829760" y="8940"/>
              <a:ext cx="14366" cy="22989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E4A5ADD4-5F24-4DF6-8F20-B77540290AE4}"/>
                </a:ext>
              </a:extLst>
            </p:cNvPr>
            <p:cNvSpPr/>
            <p:nvPr/>
          </p:nvSpPr>
          <p:spPr>
            <a:xfrm rot="1036530" flipV="1">
              <a:off x="3282465" y="277068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68ED6EA5-F750-45AB-A683-778F327C6C01}"/>
                </a:ext>
              </a:extLst>
            </p:cNvPr>
            <p:cNvSpPr/>
            <p:nvPr/>
          </p:nvSpPr>
          <p:spPr>
            <a:xfrm flipV="1">
              <a:off x="2747608" y="150924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C62BE18B-7A1D-43B9-A55E-CEF877160205}"/>
                </a:ext>
              </a:extLst>
            </p:cNvPr>
            <p:cNvSpPr/>
            <p:nvPr/>
          </p:nvSpPr>
          <p:spPr>
            <a:xfrm flipV="1">
              <a:off x="1393233" y="171375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C4B39F48-4937-404F-B1AF-15E276E099E6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1898758" y="683587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FB3C8D0B-E13F-4E5D-9DE6-563452664085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3677624" y="5685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8D7AE294-E310-432A-9324-B78E386BE323}"/>
                </a:ext>
              </a:extLst>
            </p:cNvPr>
            <p:cNvSpPr/>
            <p:nvPr/>
          </p:nvSpPr>
          <p:spPr>
            <a:xfrm flipV="1">
              <a:off x="5036983" y="88081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8FC52C89-38CC-4AF2-85E3-87B5A598EE1C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6168345" y="114169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C5572FB6-CFE7-481A-A0FB-7711EE52506E}"/>
                </a:ext>
              </a:extLst>
            </p:cNvPr>
            <p:cNvSpPr/>
            <p:nvPr/>
          </p:nvSpPr>
          <p:spPr>
            <a:xfrm flipV="1">
              <a:off x="6173566" y="2159704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62FE668C-5105-4522-B4CA-3A273ED79A52}"/>
                </a:ext>
              </a:extLst>
            </p:cNvPr>
            <p:cNvSpPr/>
            <p:nvPr/>
          </p:nvSpPr>
          <p:spPr>
            <a:xfrm flipV="1">
              <a:off x="7625759" y="16101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426DDAB7-7227-4C76-8601-6479FB9C01D3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7675517" y="44317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EDE7F169-AFB7-46B2-AC38-6BCE422841B3}"/>
                </a:ext>
              </a:extLst>
            </p:cNvPr>
            <p:cNvSpPr/>
            <p:nvPr/>
          </p:nvSpPr>
          <p:spPr>
            <a:xfrm flipV="1">
              <a:off x="9130788" y="3127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2791E83B-92C0-4F95-9DE5-7810C021D4E6}"/>
                </a:ext>
              </a:extLst>
            </p:cNvPr>
            <p:cNvSpPr/>
            <p:nvPr/>
          </p:nvSpPr>
          <p:spPr>
            <a:xfrm flipV="1">
              <a:off x="11717716" y="23883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2BE9FE69-7E91-46D7-9E5A-A6FF7F2311AE}"/>
                </a:ext>
              </a:extLst>
            </p:cNvPr>
            <p:cNvSpPr>
              <a:spLocks noChangeAspect="1"/>
            </p:cNvSpPr>
            <p:nvPr/>
          </p:nvSpPr>
          <p:spPr>
            <a:xfrm rot="682168" flipV="1">
              <a:off x="12146619" y="165860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11C02B49-B24F-4193-A298-90486D71C674}"/>
                </a:ext>
              </a:extLst>
            </p:cNvPr>
            <p:cNvSpPr/>
            <p:nvPr/>
          </p:nvSpPr>
          <p:spPr>
            <a:xfrm rot="738506" flipV="1">
              <a:off x="11757562" y="276149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D0899118-ADC6-4F28-BAB6-94D50541B836}"/>
                </a:ext>
              </a:extLst>
            </p:cNvPr>
            <p:cNvSpPr/>
            <p:nvPr/>
          </p:nvSpPr>
          <p:spPr>
            <a:xfrm rot="20935587" flipV="1">
              <a:off x="10875952" y="1104151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1A6CFB6D-D94D-4FCA-A585-5D1AFFCE66D5}"/>
                </a:ext>
              </a:extLst>
            </p:cNvPr>
            <p:cNvSpPr/>
            <p:nvPr/>
          </p:nvSpPr>
          <p:spPr>
            <a:xfrm flipV="1">
              <a:off x="9194632" y="151567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1A3A147E-1347-4308-841C-55930A1A1A9B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10274387" y="2531131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DD8C943E-FB26-4B12-92EB-C3FEFDE517D2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3780028" y="130134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A69EE418-A72F-45FA-A0AD-18C9D62FB7B3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4938273" y="211980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929DF606-C256-4282-B1FF-9DFA5E9E389A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3888828" y="207814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99552980-CB9E-4836-A77E-C496A528E3B6}"/>
                </a:ext>
              </a:extLst>
            </p:cNvPr>
            <p:cNvCxnSpPr>
              <a:cxnSpLocks/>
              <a:stCxn id="92" idx="2"/>
              <a:endCxn id="74" idx="7"/>
            </p:cNvCxnSpPr>
            <p:nvPr/>
          </p:nvCxnSpPr>
          <p:spPr>
            <a:xfrm flipH="1" flipV="1">
              <a:off x="2949180" y="1710820"/>
              <a:ext cx="939648" cy="44202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BFC7C092-56B4-462E-92A7-532653311A81}"/>
                </a:ext>
              </a:extLst>
            </p:cNvPr>
            <p:cNvCxnSpPr>
              <a:cxnSpLocks/>
              <a:stCxn id="75" idx="4"/>
              <a:endCxn id="76" idx="1"/>
            </p:cNvCxnSpPr>
            <p:nvPr/>
          </p:nvCxnSpPr>
          <p:spPr>
            <a:xfrm flipV="1">
              <a:off x="1505277" y="811101"/>
              <a:ext cx="415359" cy="9026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D8A1A109-8F7A-4183-9A11-E765D0C6629C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435217" y="86366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A318034E-465E-4490-8BC8-E85511B61F69}"/>
                </a:ext>
              </a:extLst>
            </p:cNvPr>
            <p:cNvCxnSpPr>
              <a:cxnSpLocks/>
              <a:stCxn id="95" idx="3"/>
            </p:cNvCxnSpPr>
            <p:nvPr/>
          </p:nvCxnSpPr>
          <p:spPr>
            <a:xfrm flipH="1" flipV="1">
              <a:off x="14396" y="20999"/>
              <a:ext cx="442699" cy="8645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86CA6388-CAD7-4D26-9CA6-EC17F12A22E4}"/>
                </a:ext>
              </a:extLst>
            </p:cNvPr>
            <p:cNvCxnSpPr>
              <a:cxnSpLocks/>
              <a:stCxn id="95" idx="2"/>
            </p:cNvCxnSpPr>
            <p:nvPr/>
          </p:nvCxnSpPr>
          <p:spPr>
            <a:xfrm flipH="1" flipV="1">
              <a:off x="-27532" y="832189"/>
              <a:ext cx="462749" cy="1061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669A3EFA-3737-41BE-856D-8D8FEECD04C1}"/>
                </a:ext>
              </a:extLst>
            </p:cNvPr>
            <p:cNvCxnSpPr>
              <a:cxnSpLocks/>
              <a:stCxn id="95" idx="1"/>
            </p:cNvCxnSpPr>
            <p:nvPr/>
          </p:nvCxnSpPr>
          <p:spPr>
            <a:xfrm flipH="1">
              <a:off x="-27532" y="991183"/>
              <a:ext cx="484627" cy="496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8F98FC32-5DE6-4930-B9A8-C585278A7DCA}"/>
                </a:ext>
              </a:extLst>
            </p:cNvPr>
            <p:cNvCxnSpPr>
              <a:cxnSpLocks/>
              <a:endCxn id="75" idx="2"/>
            </p:cNvCxnSpPr>
            <p:nvPr/>
          </p:nvCxnSpPr>
          <p:spPr>
            <a:xfrm flipV="1">
              <a:off x="42498" y="1825802"/>
              <a:ext cx="1350735" cy="1774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Chord 99">
              <a:extLst>
                <a:ext uri="{FF2B5EF4-FFF2-40B4-BE49-F238E27FC236}">
                  <a16:creationId xmlns:a16="http://schemas.microsoft.com/office/drawing/2014/main" id="{AB73C22A-AF7E-4860-B904-D413854E9B66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6507935" y="-75430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Chord 100">
              <a:extLst>
                <a:ext uri="{FF2B5EF4-FFF2-40B4-BE49-F238E27FC236}">
                  <a16:creationId xmlns:a16="http://schemas.microsoft.com/office/drawing/2014/main" id="{71E863EE-0198-402C-9FD9-008A4FAE210D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10256792" y="-104349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C504D352-670F-4A02-8C2C-3C136E212052}"/>
                </a:ext>
              </a:extLst>
            </p:cNvPr>
            <p:cNvCxnSpPr>
              <a:cxnSpLocks/>
              <a:stCxn id="100" idx="1"/>
              <a:endCxn id="82" idx="3"/>
            </p:cNvCxnSpPr>
            <p:nvPr/>
          </p:nvCxnSpPr>
          <p:spPr>
            <a:xfrm>
              <a:off x="6657218" y="-4759"/>
              <a:ext cx="1040177" cy="46981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C24EDF9B-C681-40F1-9C78-D1BAF2DCFB88}"/>
                </a:ext>
              </a:extLst>
            </p:cNvPr>
            <p:cNvCxnSpPr>
              <a:cxnSpLocks/>
              <a:endCxn id="154" idx="1"/>
            </p:cNvCxnSpPr>
            <p:nvPr/>
          </p:nvCxnSpPr>
          <p:spPr>
            <a:xfrm flipH="1">
              <a:off x="11505573" y="5340915"/>
              <a:ext cx="674373" cy="39668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19BE984E-D6C4-45ED-AC5F-6CA44CC2A830}"/>
                </a:ext>
              </a:extLst>
            </p:cNvPr>
            <p:cNvCxnSpPr>
              <a:cxnSpLocks/>
              <a:endCxn id="169" idx="2"/>
            </p:cNvCxnSpPr>
            <p:nvPr/>
          </p:nvCxnSpPr>
          <p:spPr>
            <a:xfrm flipH="1">
              <a:off x="11638867" y="4355007"/>
              <a:ext cx="670058" cy="2704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F3647C6A-E77D-4241-B0AD-B503284DEABA}"/>
                </a:ext>
              </a:extLst>
            </p:cNvPr>
            <p:cNvCxnSpPr>
              <a:cxnSpLocks/>
              <a:stCxn id="154" idx="0"/>
              <a:endCxn id="169" idx="4"/>
            </p:cNvCxnSpPr>
            <p:nvPr/>
          </p:nvCxnSpPr>
          <p:spPr>
            <a:xfrm flipV="1">
              <a:off x="11422079" y="4700191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9CADA421-7C1A-419E-913C-4BE0416E341F}"/>
                </a:ext>
              </a:extLst>
            </p:cNvPr>
            <p:cNvCxnSpPr>
              <a:cxnSpLocks/>
              <a:stCxn id="220" idx="2"/>
              <a:endCxn id="156" idx="1"/>
            </p:cNvCxnSpPr>
            <p:nvPr/>
          </p:nvCxnSpPr>
          <p:spPr>
            <a:xfrm>
              <a:off x="10451194" y="3503136"/>
              <a:ext cx="31607" cy="6934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71B8D10F-73A7-4AE4-B54F-D284AD1EAAD3}"/>
                </a:ext>
              </a:extLst>
            </p:cNvPr>
            <p:cNvCxnSpPr>
              <a:cxnSpLocks/>
              <a:stCxn id="154" idx="7"/>
              <a:endCxn id="156" idx="3"/>
            </p:cNvCxnSpPr>
            <p:nvPr/>
          </p:nvCxnSpPr>
          <p:spPr>
            <a:xfrm flipH="1" flipV="1">
              <a:off x="10482801" y="4355007"/>
              <a:ext cx="855784" cy="1382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175EAE93-3B0B-4788-8654-1B5BA9CDF860}"/>
                </a:ext>
              </a:extLst>
            </p:cNvPr>
            <p:cNvCxnSpPr>
              <a:cxnSpLocks/>
              <a:endCxn id="169" idx="3"/>
            </p:cNvCxnSpPr>
            <p:nvPr/>
          </p:nvCxnSpPr>
          <p:spPr>
            <a:xfrm flipH="1" flipV="1">
              <a:off x="11616989" y="4678313"/>
              <a:ext cx="692282" cy="4095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377C7293-C76C-4888-8C53-86472AC49E86}"/>
                </a:ext>
              </a:extLst>
            </p:cNvPr>
            <p:cNvCxnSpPr>
              <a:cxnSpLocks/>
              <a:stCxn id="169" idx="6"/>
              <a:endCxn id="156" idx="2"/>
            </p:cNvCxnSpPr>
            <p:nvPr/>
          </p:nvCxnSpPr>
          <p:spPr>
            <a:xfrm flipH="1" flipV="1">
              <a:off x="10515618" y="4275780"/>
              <a:ext cx="973856" cy="3497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AB8BAC77-F0C7-45E5-8719-5F200BB12A30}"/>
                </a:ext>
              </a:extLst>
            </p:cNvPr>
            <p:cNvCxnSpPr>
              <a:cxnSpLocks/>
              <a:stCxn id="155" idx="0"/>
              <a:endCxn id="156" idx="4"/>
            </p:cNvCxnSpPr>
            <p:nvPr/>
          </p:nvCxnSpPr>
          <p:spPr>
            <a:xfrm flipV="1">
              <a:off x="10334099" y="4387824"/>
              <a:ext cx="69475" cy="11410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EF204A78-9D00-4AF2-98E3-24D22D372E14}"/>
                </a:ext>
              </a:extLst>
            </p:cNvPr>
            <p:cNvCxnSpPr>
              <a:cxnSpLocks/>
              <a:stCxn id="158" idx="1"/>
              <a:endCxn id="156" idx="5"/>
            </p:cNvCxnSpPr>
            <p:nvPr/>
          </p:nvCxnSpPr>
          <p:spPr>
            <a:xfrm flipV="1">
              <a:off x="8879746" y="4355007"/>
              <a:ext cx="1444602" cy="13037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6C5527AC-69A4-45CF-AB80-0DDD605EDC7B}"/>
                </a:ext>
              </a:extLst>
            </p:cNvPr>
            <p:cNvCxnSpPr>
              <a:cxnSpLocks/>
              <a:stCxn id="158" idx="0"/>
              <a:endCxn id="157" idx="4"/>
            </p:cNvCxnSpPr>
            <p:nvPr/>
          </p:nvCxnSpPr>
          <p:spPr>
            <a:xfrm flipV="1">
              <a:off x="8826927" y="4619304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E888FBCE-458F-4AD1-A8E3-D1BF6C9466FD}"/>
                </a:ext>
              </a:extLst>
            </p:cNvPr>
            <p:cNvCxnSpPr>
              <a:cxnSpLocks/>
              <a:stCxn id="157" idx="2"/>
              <a:endCxn id="156" idx="6"/>
            </p:cNvCxnSpPr>
            <p:nvPr/>
          </p:nvCxnSpPr>
          <p:spPr>
            <a:xfrm flipV="1">
              <a:off x="8951381" y="4275780"/>
              <a:ext cx="1340149" cy="2314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2D100506-150B-42C8-846D-74890F3BE12D}"/>
                </a:ext>
              </a:extLst>
            </p:cNvPr>
            <p:cNvCxnSpPr>
              <a:cxnSpLocks/>
              <a:stCxn id="157" idx="7"/>
              <a:endCxn id="165" idx="2"/>
            </p:cNvCxnSpPr>
            <p:nvPr/>
          </p:nvCxnSpPr>
          <p:spPr>
            <a:xfrm flipH="1" flipV="1">
              <a:off x="6683226" y="3221226"/>
              <a:ext cx="2076884" cy="12068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A9FE94C9-B342-4E35-8C82-59B6A49359A1}"/>
                </a:ext>
              </a:extLst>
            </p:cNvPr>
            <p:cNvCxnSpPr>
              <a:cxnSpLocks/>
              <a:stCxn id="157" idx="6"/>
              <a:endCxn id="164" idx="2"/>
            </p:cNvCxnSpPr>
            <p:nvPr/>
          </p:nvCxnSpPr>
          <p:spPr>
            <a:xfrm flipH="1">
              <a:off x="7382508" y="4507260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EF7E70F4-4BB8-4728-8872-F4DABBB689AE}"/>
                </a:ext>
              </a:extLst>
            </p:cNvPr>
            <p:cNvCxnSpPr>
              <a:cxnSpLocks/>
              <a:stCxn id="164" idx="7"/>
              <a:endCxn id="165" idx="3"/>
            </p:cNvCxnSpPr>
            <p:nvPr/>
          </p:nvCxnSpPr>
          <p:spPr>
            <a:xfrm flipH="1" flipV="1">
              <a:off x="6661348" y="3274044"/>
              <a:ext cx="529889" cy="1248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BA7AA665-C21F-4FD1-A398-4EF4E5B50117}"/>
                </a:ext>
              </a:extLst>
            </p:cNvPr>
            <p:cNvCxnSpPr>
              <a:cxnSpLocks/>
              <a:stCxn id="221" idx="1"/>
              <a:endCxn id="156" idx="0"/>
            </p:cNvCxnSpPr>
            <p:nvPr/>
          </p:nvCxnSpPr>
          <p:spPr>
            <a:xfrm>
              <a:off x="9564537" y="3108409"/>
              <a:ext cx="839037" cy="10553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CD7DDC46-BF94-42E7-A246-DB83DF519F1D}"/>
                </a:ext>
              </a:extLst>
            </p:cNvPr>
            <p:cNvCxnSpPr>
              <a:cxnSpLocks/>
              <a:endCxn id="154" idx="3"/>
            </p:cNvCxnSpPr>
            <p:nvPr/>
          </p:nvCxnSpPr>
          <p:spPr>
            <a:xfrm flipH="1" flipV="1">
              <a:off x="11505573" y="5904589"/>
              <a:ext cx="674373" cy="3280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9E71FF4C-2CB4-4C13-B427-8D98888F44DF}"/>
                </a:ext>
              </a:extLst>
            </p:cNvPr>
            <p:cNvCxnSpPr>
              <a:cxnSpLocks/>
              <a:stCxn id="155" idx="2"/>
              <a:endCxn id="154" idx="6"/>
            </p:cNvCxnSpPr>
            <p:nvPr/>
          </p:nvCxnSpPr>
          <p:spPr>
            <a:xfrm>
              <a:off x="10408795" y="5603601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7346693C-01D6-4125-AADD-A3654B651D79}"/>
                </a:ext>
              </a:extLst>
            </p:cNvPr>
            <p:cNvCxnSpPr>
              <a:cxnSpLocks/>
              <a:stCxn id="170" idx="0"/>
              <a:endCxn id="154" idx="5"/>
            </p:cNvCxnSpPr>
            <p:nvPr/>
          </p:nvCxnSpPr>
          <p:spPr>
            <a:xfrm flipV="1">
              <a:off x="10069009" y="5904589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A57773A4-B8C0-4FCD-8A31-7C9F705536D5}"/>
                </a:ext>
              </a:extLst>
            </p:cNvPr>
            <p:cNvCxnSpPr>
              <a:cxnSpLocks/>
              <a:endCxn id="154" idx="4"/>
            </p:cNvCxnSpPr>
            <p:nvPr/>
          </p:nvCxnSpPr>
          <p:spPr>
            <a:xfrm flipH="1" flipV="1">
              <a:off x="11422079" y="5939173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095D1C8E-6D17-4FDC-93A5-99B669505F71}"/>
                </a:ext>
              </a:extLst>
            </p:cNvPr>
            <p:cNvCxnSpPr>
              <a:cxnSpLocks/>
              <a:stCxn id="170" idx="2"/>
              <a:endCxn id="155" idx="4"/>
            </p:cNvCxnSpPr>
            <p:nvPr/>
          </p:nvCxnSpPr>
          <p:spPr>
            <a:xfrm flipV="1">
              <a:off x="9994466" y="5678297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EABA7AF0-3A56-465C-AF61-5DBD052798E2}"/>
                </a:ext>
              </a:extLst>
            </p:cNvPr>
            <p:cNvCxnSpPr>
              <a:cxnSpLocks/>
              <a:stCxn id="158" idx="2"/>
              <a:endCxn id="155" idx="6"/>
            </p:cNvCxnSpPr>
            <p:nvPr/>
          </p:nvCxnSpPr>
          <p:spPr>
            <a:xfrm flipV="1">
              <a:off x="8901623" y="5603601"/>
              <a:ext cx="1357780" cy="1079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A243F2BF-F9D8-429F-90DA-E78E73126C8C}"/>
                </a:ext>
              </a:extLst>
            </p:cNvPr>
            <p:cNvCxnSpPr>
              <a:cxnSpLocks/>
              <a:stCxn id="158" idx="4"/>
            </p:cNvCxnSpPr>
            <p:nvPr/>
          </p:nvCxnSpPr>
          <p:spPr>
            <a:xfrm flipH="1">
              <a:off x="8785593" y="5786266"/>
              <a:ext cx="41334" cy="10424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CE358FDE-9A2D-4A01-8D71-D8250A7A9AA8}"/>
                </a:ext>
              </a:extLst>
            </p:cNvPr>
            <p:cNvCxnSpPr>
              <a:cxnSpLocks/>
              <a:stCxn id="159" idx="3"/>
            </p:cNvCxnSpPr>
            <p:nvPr/>
          </p:nvCxnSpPr>
          <p:spPr>
            <a:xfrm>
              <a:off x="7413535" y="5883908"/>
              <a:ext cx="565475" cy="9587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B449AA7C-F4C4-49C0-A0DE-38CB1DE797E4}"/>
                </a:ext>
              </a:extLst>
            </p:cNvPr>
            <p:cNvCxnSpPr>
              <a:cxnSpLocks/>
              <a:stCxn id="159" idx="2"/>
              <a:endCxn id="158" idx="6"/>
            </p:cNvCxnSpPr>
            <p:nvPr/>
          </p:nvCxnSpPr>
          <p:spPr>
            <a:xfrm flipV="1">
              <a:off x="7446352" y="571157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B46F7A79-C3AE-4188-87B2-70776948AE86}"/>
                </a:ext>
              </a:extLst>
            </p:cNvPr>
            <p:cNvCxnSpPr>
              <a:cxnSpLocks/>
              <a:stCxn id="164" idx="4"/>
              <a:endCxn id="159" idx="0"/>
            </p:cNvCxnSpPr>
            <p:nvPr/>
          </p:nvCxnSpPr>
          <p:spPr>
            <a:xfrm>
              <a:off x="7270464" y="471376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9F5BE79C-1A3D-40E7-AC0C-88FB84894E8E}"/>
                </a:ext>
              </a:extLst>
            </p:cNvPr>
            <p:cNvCxnSpPr>
              <a:cxnSpLocks/>
              <a:stCxn id="163" idx="3"/>
              <a:endCxn id="159" idx="7"/>
            </p:cNvCxnSpPr>
            <p:nvPr/>
          </p:nvCxnSpPr>
          <p:spPr>
            <a:xfrm>
              <a:off x="5682113" y="5075781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E5526B6F-8F0E-4D78-8F2C-415FFB0EA863}"/>
                </a:ext>
              </a:extLst>
            </p:cNvPr>
            <p:cNvCxnSpPr>
              <a:cxnSpLocks/>
              <a:stCxn id="163" idx="2"/>
              <a:endCxn id="164" idx="6"/>
            </p:cNvCxnSpPr>
            <p:nvPr/>
          </p:nvCxnSpPr>
          <p:spPr>
            <a:xfrm flipV="1">
              <a:off x="5699103" y="4601720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9AAD7D67-2449-41DC-BB01-634C2CC5CA90}"/>
                </a:ext>
              </a:extLst>
            </p:cNvPr>
            <p:cNvCxnSpPr>
              <a:cxnSpLocks/>
              <a:stCxn id="163" idx="1"/>
              <a:endCxn id="165" idx="4"/>
            </p:cNvCxnSpPr>
            <p:nvPr/>
          </p:nvCxnSpPr>
          <p:spPr>
            <a:xfrm flipV="1">
              <a:off x="5651680" y="3295922"/>
              <a:ext cx="956850" cy="16243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0032821B-899B-4229-A325-0F9C670718AF}"/>
                </a:ext>
              </a:extLst>
            </p:cNvPr>
            <p:cNvCxnSpPr>
              <a:cxnSpLocks/>
              <a:stCxn id="161" idx="1"/>
              <a:endCxn id="165" idx="5"/>
            </p:cNvCxnSpPr>
            <p:nvPr/>
          </p:nvCxnSpPr>
          <p:spPr>
            <a:xfrm flipV="1">
              <a:off x="4477836" y="3274044"/>
              <a:ext cx="2077876" cy="1772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449F685F-5183-42C2-8EA4-96351F05D072}"/>
                </a:ext>
              </a:extLst>
            </p:cNvPr>
            <p:cNvCxnSpPr>
              <a:cxnSpLocks/>
              <a:stCxn id="161" idx="0"/>
              <a:endCxn id="162" idx="4"/>
            </p:cNvCxnSpPr>
            <p:nvPr/>
          </p:nvCxnSpPr>
          <p:spPr>
            <a:xfrm flipV="1">
              <a:off x="4430367" y="4043431"/>
              <a:ext cx="58508" cy="971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3E1C7645-D925-4E2D-A0E8-B51DCCCB57FB}"/>
                </a:ext>
              </a:extLst>
            </p:cNvPr>
            <p:cNvCxnSpPr>
              <a:cxnSpLocks/>
              <a:stCxn id="167" idx="0"/>
              <a:endCxn id="166" idx="4"/>
            </p:cNvCxnSpPr>
            <p:nvPr/>
          </p:nvCxnSpPr>
          <p:spPr>
            <a:xfrm flipV="1">
              <a:off x="2274960" y="3873481"/>
              <a:ext cx="236156" cy="11539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441F2AF3-2308-4D76-A583-35BAB53F06DD}"/>
                </a:ext>
              </a:extLst>
            </p:cNvPr>
            <p:cNvCxnSpPr>
              <a:cxnSpLocks/>
              <a:stCxn id="195" idx="7"/>
              <a:endCxn id="166" idx="5"/>
            </p:cNvCxnSpPr>
            <p:nvPr/>
          </p:nvCxnSpPr>
          <p:spPr>
            <a:xfrm flipV="1">
              <a:off x="1153506" y="3840664"/>
              <a:ext cx="1278383" cy="71666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BE2F9636-1C93-4909-9C63-4B3772223745}"/>
                </a:ext>
              </a:extLst>
            </p:cNvPr>
            <p:cNvCxnSpPr>
              <a:cxnSpLocks/>
              <a:endCxn id="167" idx="6"/>
            </p:cNvCxnSpPr>
            <p:nvPr/>
          </p:nvCxnSpPr>
          <p:spPr>
            <a:xfrm flipV="1">
              <a:off x="1109306" y="5139476"/>
              <a:ext cx="1053610" cy="4204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C9E88C23-1927-40A6-AC21-6E251665BADC}"/>
                </a:ext>
              </a:extLst>
            </p:cNvPr>
            <p:cNvCxnSpPr>
              <a:cxnSpLocks/>
              <a:stCxn id="194" idx="5"/>
              <a:endCxn id="168" idx="6"/>
            </p:cNvCxnSpPr>
            <p:nvPr/>
          </p:nvCxnSpPr>
          <p:spPr>
            <a:xfrm>
              <a:off x="1094332" y="5702233"/>
              <a:ext cx="1771424" cy="4775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F9A3E0C8-AF9F-4280-BD78-C8529493D753}"/>
                </a:ext>
              </a:extLst>
            </p:cNvPr>
            <p:cNvCxnSpPr>
              <a:cxnSpLocks/>
              <a:endCxn id="168" idx="4"/>
            </p:cNvCxnSpPr>
            <p:nvPr/>
          </p:nvCxnSpPr>
          <p:spPr>
            <a:xfrm flipV="1">
              <a:off x="2739040" y="6254482"/>
              <a:ext cx="201412" cy="5439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83DC71A2-83D9-4223-8E75-1B362E7F98FC}"/>
                </a:ext>
              </a:extLst>
            </p:cNvPr>
            <p:cNvCxnSpPr>
              <a:cxnSpLocks/>
              <a:stCxn id="168" idx="3"/>
            </p:cNvCxnSpPr>
            <p:nvPr/>
          </p:nvCxnSpPr>
          <p:spPr>
            <a:xfrm>
              <a:off x="2993271" y="6232605"/>
              <a:ext cx="836426" cy="5658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109C4DFB-6823-4520-9AA7-8B3EE02E5101}"/>
                </a:ext>
              </a:extLst>
            </p:cNvPr>
            <p:cNvCxnSpPr>
              <a:cxnSpLocks/>
              <a:stCxn id="168" idx="3"/>
              <a:endCxn id="160" idx="6"/>
            </p:cNvCxnSpPr>
            <p:nvPr/>
          </p:nvCxnSpPr>
          <p:spPr>
            <a:xfrm flipV="1">
              <a:off x="2993270" y="6187800"/>
              <a:ext cx="1496920" cy="448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1C76C91C-B9F9-4973-9939-D2E92F564ACD}"/>
                </a:ext>
              </a:extLst>
            </p:cNvPr>
            <p:cNvCxnSpPr>
              <a:cxnSpLocks/>
              <a:stCxn id="168" idx="1"/>
              <a:endCxn id="161" idx="5"/>
            </p:cNvCxnSpPr>
            <p:nvPr/>
          </p:nvCxnSpPr>
          <p:spPr>
            <a:xfrm flipV="1">
              <a:off x="2993270" y="5129624"/>
              <a:ext cx="1360178" cy="9973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B2330AB3-C1F9-4747-AACE-9F1B0A96C351}"/>
                </a:ext>
              </a:extLst>
            </p:cNvPr>
            <p:cNvCxnSpPr>
              <a:cxnSpLocks/>
              <a:stCxn id="167" idx="2"/>
              <a:endCxn id="161" idx="6"/>
            </p:cNvCxnSpPr>
            <p:nvPr/>
          </p:nvCxnSpPr>
          <p:spPr>
            <a:xfrm flipV="1">
              <a:off x="2387004" y="5073530"/>
              <a:ext cx="1955408" cy="659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88D0DBDE-0F65-4233-8D7B-77331BEE99CB}"/>
                </a:ext>
              </a:extLst>
            </p:cNvPr>
            <p:cNvCxnSpPr>
              <a:cxnSpLocks/>
              <a:stCxn id="166" idx="3"/>
              <a:endCxn id="161" idx="7"/>
            </p:cNvCxnSpPr>
            <p:nvPr/>
          </p:nvCxnSpPr>
          <p:spPr>
            <a:xfrm>
              <a:off x="2590343" y="3840664"/>
              <a:ext cx="1783930" cy="11853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014E3E66-8B0A-47BD-B9C9-417CC3ADAE56}"/>
                </a:ext>
              </a:extLst>
            </p:cNvPr>
            <p:cNvCxnSpPr>
              <a:cxnSpLocks/>
              <a:stCxn id="166" idx="2"/>
              <a:endCxn id="162" idx="6"/>
            </p:cNvCxnSpPr>
            <p:nvPr/>
          </p:nvCxnSpPr>
          <p:spPr>
            <a:xfrm>
              <a:off x="2623160" y="3761437"/>
              <a:ext cx="1780131" cy="14864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328AEFE4-2910-4CED-B4D7-F7A3F8EE7CF2}"/>
                </a:ext>
              </a:extLst>
            </p:cNvPr>
            <p:cNvCxnSpPr>
              <a:cxnSpLocks/>
              <a:stCxn id="162" idx="1"/>
              <a:endCxn id="165" idx="6"/>
            </p:cNvCxnSpPr>
            <p:nvPr/>
          </p:nvCxnSpPr>
          <p:spPr>
            <a:xfrm flipV="1">
              <a:off x="4607055" y="3221226"/>
              <a:ext cx="1926779" cy="6522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4FFE449F-670F-4167-8B43-D89814166B08}"/>
                </a:ext>
              </a:extLst>
            </p:cNvPr>
            <p:cNvCxnSpPr>
              <a:cxnSpLocks/>
              <a:stCxn id="161" idx="2"/>
              <a:endCxn id="163" idx="6"/>
            </p:cNvCxnSpPr>
            <p:nvPr/>
          </p:nvCxnSpPr>
          <p:spPr>
            <a:xfrm flipV="1">
              <a:off x="4488872" y="5034766"/>
              <a:ext cx="990314" cy="682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52405D2D-030C-4DAC-B794-9BBC41F3D834}"/>
                </a:ext>
              </a:extLst>
            </p:cNvPr>
            <p:cNvCxnSpPr>
              <a:cxnSpLocks/>
              <a:stCxn id="160" idx="1"/>
              <a:endCxn id="163" idx="5"/>
            </p:cNvCxnSpPr>
            <p:nvPr/>
          </p:nvCxnSpPr>
          <p:spPr>
            <a:xfrm flipV="1">
              <a:off x="4681461" y="5106214"/>
              <a:ext cx="845148" cy="10023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D3CE6960-5601-45C7-85A6-3973AC818CF9}"/>
                </a:ext>
              </a:extLst>
            </p:cNvPr>
            <p:cNvCxnSpPr>
              <a:cxnSpLocks/>
              <a:stCxn id="160" idx="3"/>
              <a:endCxn id="171" idx="1"/>
            </p:cNvCxnSpPr>
            <p:nvPr/>
          </p:nvCxnSpPr>
          <p:spPr>
            <a:xfrm>
              <a:off x="4681461" y="6267027"/>
              <a:ext cx="1470253" cy="56805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5CA3FB0B-6EBB-4408-8D7D-F9FF967223BE}"/>
                </a:ext>
              </a:extLst>
            </p:cNvPr>
            <p:cNvCxnSpPr>
              <a:cxnSpLocks/>
              <a:stCxn id="163" idx="4"/>
              <a:endCxn id="171" idx="2"/>
            </p:cNvCxnSpPr>
            <p:nvPr/>
          </p:nvCxnSpPr>
          <p:spPr>
            <a:xfrm>
              <a:off x="5610665" y="5123204"/>
              <a:ext cx="652864" cy="17129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0B9DE8BE-2D92-4B85-8993-ECB0EB91A228}"/>
                </a:ext>
              </a:extLst>
            </p:cNvPr>
            <p:cNvCxnSpPr>
              <a:cxnSpLocks/>
              <a:stCxn id="159" idx="5"/>
              <a:endCxn id="171" idx="0"/>
            </p:cNvCxnSpPr>
            <p:nvPr/>
          </p:nvCxnSpPr>
          <p:spPr>
            <a:xfrm flipH="1">
              <a:off x="6375345" y="5883908"/>
              <a:ext cx="879736" cy="95325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D9AAB1D6-7D0A-417C-956F-5BFD23639146}"/>
                </a:ext>
              </a:extLst>
            </p:cNvPr>
            <p:cNvCxnSpPr>
              <a:cxnSpLocks/>
              <a:stCxn id="160" idx="7"/>
              <a:endCxn id="161" idx="3"/>
            </p:cNvCxnSpPr>
            <p:nvPr/>
          </p:nvCxnSpPr>
          <p:spPr>
            <a:xfrm flipH="1" flipV="1">
              <a:off x="4457011" y="5150449"/>
              <a:ext cx="65996" cy="9581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8DF28450-0730-4B0A-A26E-D534794B6DF3}"/>
                </a:ext>
              </a:extLst>
            </p:cNvPr>
            <p:cNvCxnSpPr>
              <a:cxnSpLocks/>
              <a:stCxn id="158" idx="7"/>
              <a:endCxn id="164" idx="3"/>
            </p:cNvCxnSpPr>
            <p:nvPr/>
          </p:nvCxnSpPr>
          <p:spPr>
            <a:xfrm flipH="1" flipV="1">
              <a:off x="7349691" y="4680947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593A9E32-A037-43D6-933F-DA7EB114DB4F}"/>
                </a:ext>
              </a:extLst>
            </p:cNvPr>
            <p:cNvCxnSpPr>
              <a:cxnSpLocks/>
              <a:endCxn id="160" idx="4"/>
            </p:cNvCxnSpPr>
            <p:nvPr/>
          </p:nvCxnSpPr>
          <p:spPr>
            <a:xfrm flipV="1">
              <a:off x="4489041" y="6299844"/>
              <a:ext cx="113193" cy="5461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2A8B7A73-2086-4F11-BB21-B6E864E6E314}"/>
                </a:ext>
              </a:extLst>
            </p:cNvPr>
            <p:cNvCxnSpPr>
              <a:cxnSpLocks/>
              <a:stCxn id="168" idx="7"/>
              <a:endCxn id="167" idx="4"/>
            </p:cNvCxnSpPr>
            <p:nvPr/>
          </p:nvCxnSpPr>
          <p:spPr>
            <a:xfrm flipH="1" flipV="1">
              <a:off x="2274960" y="5251520"/>
              <a:ext cx="612674" cy="875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4C3A11FE-4072-4D3C-804B-3570821845CC}"/>
                </a:ext>
              </a:extLst>
            </p:cNvPr>
            <p:cNvSpPr/>
            <p:nvPr/>
          </p:nvSpPr>
          <p:spPr>
            <a:xfrm flipH="1">
              <a:off x="11304001" y="5703017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1A0B08EF-4BD4-4814-9B79-4368935600CA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0259403" y="552890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44DAF39F-5C61-464C-A4F5-945DA27A4662}"/>
                </a:ext>
              </a:extLst>
            </p:cNvPr>
            <p:cNvSpPr/>
            <p:nvPr/>
          </p:nvSpPr>
          <p:spPr>
            <a:xfrm flipH="1">
              <a:off x="10291530" y="416373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F4D400D4-41D4-40DE-B539-FB7C0982F34B}"/>
                </a:ext>
              </a:extLst>
            </p:cNvPr>
            <p:cNvSpPr/>
            <p:nvPr/>
          </p:nvSpPr>
          <p:spPr>
            <a:xfrm flipH="1">
              <a:off x="8727293" y="43952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80FE1601-E3FE-4D7A-95C5-FFD6D4A8685E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8752231" y="563687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B741604C-E3F9-486D-AE29-EF492B1A1788}"/>
                </a:ext>
              </a:extLst>
            </p:cNvPr>
            <p:cNvSpPr/>
            <p:nvPr/>
          </p:nvSpPr>
          <p:spPr>
            <a:xfrm flipH="1">
              <a:off x="7222264" y="56926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AF4CDE30-744D-4947-B3B8-ED30CF1A30D2}"/>
                </a:ext>
              </a:extLst>
            </p:cNvPr>
            <p:cNvSpPr/>
            <p:nvPr/>
          </p:nvSpPr>
          <p:spPr>
            <a:xfrm flipH="1">
              <a:off x="4490190" y="607575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E2F620CB-392E-4FAA-8A67-F25E97807347}"/>
                </a:ext>
              </a:extLst>
            </p:cNvPr>
            <p:cNvSpPr>
              <a:spLocks noChangeAspect="1"/>
            </p:cNvSpPr>
            <p:nvPr/>
          </p:nvSpPr>
          <p:spPr>
            <a:xfrm rot="682168" flipH="1">
              <a:off x="4340946" y="501355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0FEA6F20-99AC-4D40-B708-B3B81B5A897A}"/>
                </a:ext>
              </a:extLst>
            </p:cNvPr>
            <p:cNvSpPr/>
            <p:nvPr/>
          </p:nvSpPr>
          <p:spPr>
            <a:xfrm rot="738506" flipH="1">
              <a:off x="4400716" y="382191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5786AEA3-C7A5-45D6-8A01-2216291697C7}"/>
                </a:ext>
              </a:extLst>
            </p:cNvPr>
            <p:cNvSpPr/>
            <p:nvPr/>
          </p:nvSpPr>
          <p:spPr>
            <a:xfrm rot="20935587" flipH="1">
              <a:off x="5477100" y="490120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C4F034F3-426A-4CAE-A8C9-DF6A8FEB5E28}"/>
                </a:ext>
              </a:extLst>
            </p:cNvPr>
            <p:cNvSpPr/>
            <p:nvPr/>
          </p:nvSpPr>
          <p:spPr>
            <a:xfrm flipH="1">
              <a:off x="7158420" y="448967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4A1F5A1E-E949-4AEA-8329-998CA96706E3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533834" y="314653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00DD81B4-1428-4B6A-B851-6E57E57F558C}"/>
                </a:ext>
              </a:extLst>
            </p:cNvPr>
            <p:cNvSpPr/>
            <p:nvPr/>
          </p:nvSpPr>
          <p:spPr>
            <a:xfrm flipH="1">
              <a:off x="2399072" y="3649393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67825584-D7DD-4597-833B-E111FC550429}"/>
                </a:ext>
              </a:extLst>
            </p:cNvPr>
            <p:cNvSpPr/>
            <p:nvPr/>
          </p:nvSpPr>
          <p:spPr>
            <a:xfrm flipH="1">
              <a:off x="2162916" y="502743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1835169F-3DE9-4A49-8101-B770748182FB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2865756" y="610509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1472A75F-C429-4A29-B476-D96FD059C6D9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1489475" y="455079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Chord 169">
              <a:extLst>
                <a:ext uri="{FF2B5EF4-FFF2-40B4-BE49-F238E27FC236}">
                  <a16:creationId xmlns:a16="http://schemas.microsoft.com/office/drawing/2014/main" id="{A40C06CB-7D79-4E4D-9B7A-708B546A21EE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9919813" y="6746029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Chord 170">
              <a:extLst>
                <a:ext uri="{FF2B5EF4-FFF2-40B4-BE49-F238E27FC236}">
                  <a16:creationId xmlns:a16="http://schemas.microsoft.com/office/drawing/2014/main" id="{6565F8F6-0886-4942-949E-121D3E2AAC15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151551" y="6717004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2722F8A0-DE2D-40E4-89A9-0EADC0CEFDEF}"/>
                </a:ext>
              </a:extLst>
            </p:cNvPr>
            <p:cNvCxnSpPr>
              <a:cxnSpLocks/>
              <a:stCxn id="170" idx="1"/>
              <a:endCxn id="158" idx="3"/>
            </p:cNvCxnSpPr>
            <p:nvPr/>
          </p:nvCxnSpPr>
          <p:spPr>
            <a:xfrm flipH="1" flipV="1">
              <a:off x="8879746" y="5764388"/>
              <a:ext cx="1040177" cy="1060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B33D06C1-8096-4EE5-B774-48CBB9BAD524}"/>
                </a:ext>
              </a:extLst>
            </p:cNvPr>
            <p:cNvCxnSpPr>
              <a:cxnSpLocks/>
              <a:stCxn id="192" idx="6"/>
              <a:endCxn id="166" idx="6"/>
            </p:cNvCxnSpPr>
            <p:nvPr/>
          </p:nvCxnSpPr>
          <p:spPr>
            <a:xfrm>
              <a:off x="1249806" y="3691601"/>
              <a:ext cx="1149266" cy="698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942A6873-FC7D-4856-B818-956D6FE52E80}"/>
                </a:ext>
              </a:extLst>
            </p:cNvPr>
            <p:cNvCxnSpPr>
              <a:cxnSpLocks/>
              <a:stCxn id="189" idx="4"/>
              <a:endCxn id="195" idx="1"/>
            </p:cNvCxnSpPr>
            <p:nvPr/>
          </p:nvCxnSpPr>
          <p:spPr>
            <a:xfrm>
              <a:off x="181389" y="3694736"/>
              <a:ext cx="833340" cy="86259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B9AAB9BE-C41A-4FDC-8BD7-B26A3E30F544}"/>
                </a:ext>
              </a:extLst>
            </p:cNvPr>
            <p:cNvCxnSpPr>
              <a:cxnSpLocks/>
              <a:stCxn id="195" idx="4"/>
              <a:endCxn id="194" idx="0"/>
            </p:cNvCxnSpPr>
            <p:nvPr/>
          </p:nvCxnSpPr>
          <p:spPr>
            <a:xfrm flipH="1">
              <a:off x="990250" y="4724846"/>
              <a:ext cx="93868" cy="726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C4CF80DA-A156-44B0-8F96-1CD0D63063E8}"/>
                </a:ext>
              </a:extLst>
            </p:cNvPr>
            <p:cNvCxnSpPr>
              <a:cxnSpLocks/>
              <a:stCxn id="193" idx="3"/>
            </p:cNvCxnSpPr>
            <p:nvPr/>
          </p:nvCxnSpPr>
          <p:spPr>
            <a:xfrm flipH="1">
              <a:off x="994391" y="6664731"/>
              <a:ext cx="195332" cy="1932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71127FBA-D38D-4771-853E-6F49A85FE626}"/>
                </a:ext>
              </a:extLst>
            </p:cNvPr>
            <p:cNvCxnSpPr>
              <a:cxnSpLocks/>
              <a:stCxn id="193" idx="0"/>
              <a:endCxn id="194" idx="4"/>
            </p:cNvCxnSpPr>
            <p:nvPr/>
          </p:nvCxnSpPr>
          <p:spPr>
            <a:xfrm flipH="1" flipV="1">
              <a:off x="990250" y="5745345"/>
              <a:ext cx="303555" cy="6681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A68A6F5E-E31E-412A-A00D-F4F766ABA0D2}"/>
                </a:ext>
              </a:extLst>
            </p:cNvPr>
            <p:cNvCxnSpPr>
              <a:cxnSpLocks/>
              <a:stCxn id="203" idx="1"/>
              <a:endCxn id="189" idx="3"/>
            </p:cNvCxnSpPr>
            <p:nvPr/>
          </p:nvCxnSpPr>
          <p:spPr>
            <a:xfrm flipV="1">
              <a:off x="7025" y="3684478"/>
              <a:ext cx="62174" cy="10396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9163E70D-B12B-4CB8-8BBF-88CF876B2267}"/>
                </a:ext>
              </a:extLst>
            </p:cNvPr>
            <p:cNvCxnSpPr>
              <a:cxnSpLocks/>
              <a:stCxn id="194" idx="2"/>
              <a:endCxn id="203" idx="0"/>
            </p:cNvCxnSpPr>
            <p:nvPr/>
          </p:nvCxnSpPr>
          <p:spPr>
            <a:xfrm flipH="1" flipV="1">
              <a:off x="4947" y="4947737"/>
              <a:ext cx="838109" cy="6504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E3AA376E-4C09-47B2-A0E7-E791D6BE392B}"/>
                </a:ext>
              </a:extLst>
            </p:cNvPr>
            <p:cNvCxnSpPr>
              <a:cxnSpLocks/>
              <a:stCxn id="193" idx="1"/>
            </p:cNvCxnSpPr>
            <p:nvPr/>
          </p:nvCxnSpPr>
          <p:spPr>
            <a:xfrm flipH="1">
              <a:off x="0" y="6456567"/>
              <a:ext cx="1189723" cy="1905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BD804890-0FBC-4454-9B15-738CE4FC8E1D}"/>
                </a:ext>
              </a:extLst>
            </p:cNvPr>
            <p:cNvCxnSpPr>
              <a:cxnSpLocks/>
              <a:stCxn id="166" idx="1"/>
              <a:endCxn id="73" idx="0"/>
            </p:cNvCxnSpPr>
            <p:nvPr/>
          </p:nvCxnSpPr>
          <p:spPr>
            <a:xfrm flipV="1">
              <a:off x="2590343" y="2989715"/>
              <a:ext cx="770893" cy="6924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351010D1-B2EE-43BB-A3B7-B8C93325E1D0}"/>
                </a:ext>
              </a:extLst>
            </p:cNvPr>
            <p:cNvCxnSpPr>
              <a:cxnSpLocks/>
              <a:stCxn id="191" idx="6"/>
              <a:endCxn id="190" idx="2"/>
            </p:cNvCxnSpPr>
            <p:nvPr/>
          </p:nvCxnSpPr>
          <p:spPr>
            <a:xfrm>
              <a:off x="683818" y="2689233"/>
              <a:ext cx="1046792" cy="2609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561224BB-32BF-4637-AC61-5F148C762355}"/>
                </a:ext>
              </a:extLst>
            </p:cNvPr>
            <p:cNvCxnSpPr>
              <a:cxnSpLocks/>
              <a:stCxn id="189" idx="7"/>
              <a:endCxn id="191" idx="3"/>
            </p:cNvCxnSpPr>
            <p:nvPr/>
          </p:nvCxnSpPr>
          <p:spPr>
            <a:xfrm flipV="1">
              <a:off x="206155" y="2793315"/>
              <a:ext cx="226387" cy="63057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id="{10DB40E6-4D9C-4549-97E1-623E89487388}"/>
                </a:ext>
              </a:extLst>
            </p:cNvPr>
            <p:cNvCxnSpPr>
              <a:cxnSpLocks/>
              <a:stCxn id="189" idx="5"/>
              <a:endCxn id="192" idx="2"/>
            </p:cNvCxnSpPr>
            <p:nvPr/>
          </p:nvCxnSpPr>
          <p:spPr>
            <a:xfrm>
              <a:off x="267973" y="3622660"/>
              <a:ext cx="785574" cy="689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2E6FA45F-0DB9-401E-BE10-1EE567FE2EA5}"/>
                </a:ext>
              </a:extLst>
            </p:cNvPr>
            <p:cNvCxnSpPr>
              <a:cxnSpLocks/>
              <a:stCxn id="190" idx="3"/>
              <a:endCxn id="192" idx="7"/>
            </p:cNvCxnSpPr>
            <p:nvPr/>
          </p:nvCxnSpPr>
          <p:spPr>
            <a:xfrm flipH="1">
              <a:off x="1221065" y="3059892"/>
              <a:ext cx="554979" cy="5623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098FD3B5-85C5-4A99-A4A2-34A9C1AC25D8}"/>
                </a:ext>
              </a:extLst>
            </p:cNvPr>
            <p:cNvCxnSpPr>
              <a:cxnSpLocks/>
              <a:stCxn id="192" idx="4"/>
              <a:endCxn id="195" idx="0"/>
            </p:cNvCxnSpPr>
            <p:nvPr/>
          </p:nvCxnSpPr>
          <p:spPr>
            <a:xfrm flipH="1">
              <a:off x="1084118" y="3789730"/>
              <a:ext cx="67559" cy="7388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8F7A7626-E9F7-489A-8325-BFD819C8C80A}"/>
                </a:ext>
              </a:extLst>
            </p:cNvPr>
            <p:cNvCxnSpPr>
              <a:cxnSpLocks/>
              <a:stCxn id="168" idx="2"/>
              <a:endCxn id="193" idx="2"/>
            </p:cNvCxnSpPr>
            <p:nvPr/>
          </p:nvCxnSpPr>
          <p:spPr>
            <a:xfrm flipH="1">
              <a:off x="1146611" y="6179786"/>
              <a:ext cx="1868537" cy="38086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9D044AC1-2AF8-4BF2-9759-461C512C112D}"/>
                </a:ext>
              </a:extLst>
            </p:cNvPr>
            <p:cNvCxnSpPr>
              <a:cxnSpLocks/>
              <a:endCxn id="193" idx="5"/>
            </p:cNvCxnSpPr>
            <p:nvPr/>
          </p:nvCxnSpPr>
          <p:spPr>
            <a:xfrm flipH="1" flipV="1">
              <a:off x="1397887" y="6664731"/>
              <a:ext cx="704210" cy="276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9" name="Oval 188">
              <a:extLst>
                <a:ext uri="{FF2B5EF4-FFF2-40B4-BE49-F238E27FC236}">
                  <a16:creationId xmlns:a16="http://schemas.microsoft.com/office/drawing/2014/main" id="{D3C2402F-C535-44B4-93BA-06C36EAEA759}"/>
                </a:ext>
              </a:extLst>
            </p:cNvPr>
            <p:cNvSpPr/>
            <p:nvPr/>
          </p:nvSpPr>
          <p:spPr>
            <a:xfrm rot="20563470">
              <a:off x="-9517" y="3406988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Oval 189">
              <a:extLst>
                <a:ext uri="{FF2B5EF4-FFF2-40B4-BE49-F238E27FC236}">
                  <a16:creationId xmlns:a16="http://schemas.microsoft.com/office/drawing/2014/main" id="{22ABAAE8-04C7-48CF-843B-75D0E8B8AFAF}"/>
                </a:ext>
              </a:extLst>
            </p:cNvPr>
            <p:cNvSpPr/>
            <p:nvPr/>
          </p:nvSpPr>
          <p:spPr>
            <a:xfrm>
              <a:off x="1730610" y="2795084"/>
              <a:ext cx="310242" cy="31024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Oval 190">
              <a:extLst>
                <a:ext uri="{FF2B5EF4-FFF2-40B4-BE49-F238E27FC236}">
                  <a16:creationId xmlns:a16="http://schemas.microsoft.com/office/drawing/2014/main" id="{7CE63C74-37FD-460E-AB78-482E1BA4D11B}"/>
                </a:ext>
              </a:extLst>
            </p:cNvPr>
            <p:cNvSpPr/>
            <p:nvPr/>
          </p:nvSpPr>
          <p:spPr>
            <a:xfrm>
              <a:off x="389430" y="2542039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Oval 191">
              <a:extLst>
                <a:ext uri="{FF2B5EF4-FFF2-40B4-BE49-F238E27FC236}">
                  <a16:creationId xmlns:a16="http://schemas.microsoft.com/office/drawing/2014/main" id="{0BCD0F29-265E-4C09-8AC9-94E40324C0D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53547" y="3593471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Oval 192">
              <a:extLst>
                <a:ext uri="{FF2B5EF4-FFF2-40B4-BE49-F238E27FC236}">
                  <a16:creationId xmlns:a16="http://schemas.microsoft.com/office/drawing/2014/main" id="{63EFFC93-12B8-495A-849A-3100C4C5C6B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46611" y="6413455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Oval 193">
              <a:extLst>
                <a:ext uri="{FF2B5EF4-FFF2-40B4-BE49-F238E27FC236}">
                  <a16:creationId xmlns:a16="http://schemas.microsoft.com/office/drawing/2014/main" id="{6186239B-7067-4C64-BD93-BE2660F9BE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3056" y="5450957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Oval 194">
              <a:extLst>
                <a:ext uri="{FF2B5EF4-FFF2-40B4-BE49-F238E27FC236}">
                  <a16:creationId xmlns:a16="http://schemas.microsoft.com/office/drawing/2014/main" id="{3674E492-3A32-400F-8638-7697B9B7746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85988" y="4528587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6DC926BB-EBFD-413B-933C-C7D54C3BAC94}"/>
                </a:ext>
              </a:extLst>
            </p:cNvPr>
            <p:cNvCxnSpPr>
              <a:cxnSpLocks/>
              <a:stCxn id="195" idx="3"/>
            </p:cNvCxnSpPr>
            <p:nvPr/>
          </p:nvCxnSpPr>
          <p:spPr>
            <a:xfrm flipH="1">
              <a:off x="125106" y="4696105"/>
              <a:ext cx="889623" cy="1628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9BB15203-EC88-467B-AB5E-9621E86746AD}"/>
                </a:ext>
              </a:extLst>
            </p:cNvPr>
            <p:cNvCxnSpPr>
              <a:cxnSpLocks/>
              <a:stCxn id="191" idx="4"/>
              <a:endCxn id="192" idx="1"/>
            </p:cNvCxnSpPr>
            <p:nvPr/>
          </p:nvCxnSpPr>
          <p:spPr>
            <a:xfrm>
              <a:off x="536624" y="2836427"/>
              <a:ext cx="545664" cy="78578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8" name="Oval 197">
              <a:extLst>
                <a:ext uri="{FF2B5EF4-FFF2-40B4-BE49-F238E27FC236}">
                  <a16:creationId xmlns:a16="http://schemas.microsoft.com/office/drawing/2014/main" id="{98BE0E55-410F-4AB2-8570-7F03E846B0C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72557" y="2874980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4C873B00-8DF4-4E46-A075-677E4C22DCA6}"/>
                </a:ext>
              </a:extLst>
            </p:cNvPr>
            <p:cNvCxnSpPr>
              <a:cxnSpLocks/>
              <a:stCxn id="198" idx="3"/>
              <a:endCxn id="162" idx="0"/>
            </p:cNvCxnSpPr>
            <p:nvPr/>
          </p:nvCxnSpPr>
          <p:spPr>
            <a:xfrm flipH="1">
              <a:off x="4536645" y="3042498"/>
              <a:ext cx="464653" cy="7819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E8A5A920-E4F9-4DBB-BEB5-1FC30B4C66A6}"/>
                </a:ext>
              </a:extLst>
            </p:cNvPr>
            <p:cNvCxnSpPr>
              <a:cxnSpLocks/>
              <a:stCxn id="198" idx="2"/>
              <a:endCxn id="73" idx="6"/>
            </p:cNvCxnSpPr>
            <p:nvPr/>
          </p:nvCxnSpPr>
          <p:spPr>
            <a:xfrm flipH="1" flipV="1">
              <a:off x="3501498" y="2915999"/>
              <a:ext cx="1471059" cy="57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AA9B0325-F0DC-4852-A27D-AA949151CD22}"/>
                </a:ext>
              </a:extLst>
            </p:cNvPr>
            <p:cNvCxnSpPr>
              <a:cxnSpLocks/>
              <a:stCxn id="191" idx="7"/>
              <a:endCxn id="75" idx="1"/>
            </p:cNvCxnSpPr>
            <p:nvPr/>
          </p:nvCxnSpPr>
          <p:spPr>
            <a:xfrm flipV="1">
              <a:off x="640706" y="1905029"/>
              <a:ext cx="785344" cy="68012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6D26F7FD-AF09-4B43-9801-BAED3374AD11}"/>
                </a:ext>
              </a:extLst>
            </p:cNvPr>
            <p:cNvCxnSpPr>
              <a:cxnSpLocks/>
              <a:endCxn id="191" idx="1"/>
            </p:cNvCxnSpPr>
            <p:nvPr/>
          </p:nvCxnSpPr>
          <p:spPr>
            <a:xfrm>
              <a:off x="-60734" y="2344833"/>
              <a:ext cx="493276" cy="2403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3" name="Chord 202">
              <a:extLst>
                <a:ext uri="{FF2B5EF4-FFF2-40B4-BE49-F238E27FC236}">
                  <a16:creationId xmlns:a16="http://schemas.microsoft.com/office/drawing/2014/main" id="{C6CE2EB0-4701-41F9-8447-56DD3253ECA6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-98982" y="4723943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7B40281D-34B6-4DBA-85BF-F716FDAFA14D}"/>
                </a:ext>
              </a:extLst>
            </p:cNvPr>
            <p:cNvCxnSpPr>
              <a:cxnSpLocks/>
              <a:stCxn id="194" idx="3"/>
            </p:cNvCxnSpPr>
            <p:nvPr/>
          </p:nvCxnSpPr>
          <p:spPr>
            <a:xfrm flipH="1">
              <a:off x="0" y="5702233"/>
              <a:ext cx="886168" cy="5647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60C3DBE8-1EA5-46CB-AC54-5AC9EF7DECDE}"/>
                </a:ext>
              </a:extLst>
            </p:cNvPr>
            <p:cNvCxnSpPr>
              <a:cxnSpLocks/>
              <a:stCxn id="190" idx="6"/>
              <a:endCxn id="73" idx="1"/>
            </p:cNvCxnSpPr>
            <p:nvPr/>
          </p:nvCxnSpPr>
          <p:spPr>
            <a:xfrm flipV="1">
              <a:off x="2040852" y="2934851"/>
              <a:ext cx="1254476" cy="15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4D056E06-068D-4235-A85A-709B03714432}"/>
                </a:ext>
              </a:extLst>
            </p:cNvPr>
            <p:cNvCxnSpPr>
              <a:cxnSpLocks/>
              <a:stCxn id="190" idx="5"/>
              <a:endCxn id="166" idx="0"/>
            </p:cNvCxnSpPr>
            <p:nvPr/>
          </p:nvCxnSpPr>
          <p:spPr>
            <a:xfrm>
              <a:off x="1995418" y="3059892"/>
              <a:ext cx="515698" cy="5895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2444B01A-782A-4FE2-8BF7-001CC4D9233C}"/>
                </a:ext>
              </a:extLst>
            </p:cNvPr>
            <p:cNvCxnSpPr>
              <a:cxnSpLocks/>
              <a:stCxn id="75" idx="0"/>
              <a:endCxn id="190" idx="0"/>
            </p:cNvCxnSpPr>
            <p:nvPr/>
          </p:nvCxnSpPr>
          <p:spPr>
            <a:xfrm>
              <a:off x="1505277" y="1937846"/>
              <a:ext cx="380454" cy="8572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4C288527-707B-49FB-9DB7-8D1C6FDB08E2}"/>
                </a:ext>
              </a:extLst>
            </p:cNvPr>
            <p:cNvCxnSpPr>
              <a:cxnSpLocks/>
              <a:stCxn id="195" idx="5"/>
              <a:endCxn id="167" idx="7"/>
            </p:cNvCxnSpPr>
            <p:nvPr/>
          </p:nvCxnSpPr>
          <p:spPr>
            <a:xfrm>
              <a:off x="1153506" y="4696105"/>
              <a:ext cx="1042227" cy="3641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03B44215-0C65-4DF8-9CBA-4AA497DBD8C7}"/>
                </a:ext>
              </a:extLst>
            </p:cNvPr>
            <p:cNvCxnSpPr>
              <a:cxnSpLocks/>
              <a:stCxn id="162" idx="7"/>
              <a:endCxn id="73" idx="7"/>
            </p:cNvCxnSpPr>
            <p:nvPr/>
          </p:nvCxnSpPr>
          <p:spPr>
            <a:xfrm flipH="1" flipV="1">
              <a:off x="3446634" y="2981907"/>
              <a:ext cx="1005609" cy="85776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7B6822C3-86C5-4E56-B536-B7531618D8D3}"/>
                </a:ext>
              </a:extLst>
            </p:cNvPr>
            <p:cNvCxnSpPr>
              <a:cxnSpLocks/>
              <a:stCxn id="91" idx="7"/>
              <a:endCxn id="198" idx="0"/>
            </p:cNvCxnSpPr>
            <p:nvPr/>
          </p:nvCxnSpPr>
          <p:spPr>
            <a:xfrm>
              <a:off x="5065787" y="2247314"/>
              <a:ext cx="4900" cy="62766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5693C355-2CBC-4429-828E-805C087A2A08}"/>
                </a:ext>
              </a:extLst>
            </p:cNvPr>
            <p:cNvCxnSpPr>
              <a:cxnSpLocks/>
              <a:stCxn id="165" idx="7"/>
              <a:endCxn id="80" idx="0"/>
            </p:cNvCxnSpPr>
            <p:nvPr/>
          </p:nvCxnSpPr>
          <p:spPr>
            <a:xfrm flipH="1" flipV="1">
              <a:off x="6285610" y="2383792"/>
              <a:ext cx="270102" cy="78461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7EB61F2A-A368-4F5B-A098-97115A504D7B}"/>
                </a:ext>
              </a:extLst>
            </p:cNvPr>
            <p:cNvCxnSpPr>
              <a:cxnSpLocks/>
              <a:stCxn id="165" idx="6"/>
              <a:endCxn id="198" idx="5"/>
            </p:cNvCxnSpPr>
            <p:nvPr/>
          </p:nvCxnSpPr>
          <p:spPr>
            <a:xfrm flipH="1" flipV="1">
              <a:off x="5140075" y="3042498"/>
              <a:ext cx="1393759" cy="1787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7E210156-2D68-4919-BFA8-8A0CF3DB8355}"/>
                </a:ext>
              </a:extLst>
            </p:cNvPr>
            <p:cNvCxnSpPr>
              <a:cxnSpLocks/>
              <a:stCxn id="81" idx="0"/>
              <a:endCxn id="165" idx="1"/>
            </p:cNvCxnSpPr>
            <p:nvPr/>
          </p:nvCxnSpPr>
          <p:spPr>
            <a:xfrm flipH="1">
              <a:off x="6661348" y="1834225"/>
              <a:ext cx="1076455" cy="133418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7BCCB5EF-2E04-4164-A385-5485B38316B5}"/>
                </a:ext>
              </a:extLst>
            </p:cNvPr>
            <p:cNvCxnSpPr>
              <a:cxnSpLocks/>
              <a:stCxn id="221" idx="0"/>
              <a:endCxn id="220" idx="4"/>
            </p:cNvCxnSpPr>
            <p:nvPr/>
          </p:nvCxnSpPr>
          <p:spPr>
            <a:xfrm>
              <a:off x="9621563" y="3044363"/>
              <a:ext cx="760622" cy="3161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96FC0A05-BD3D-4C61-AAB2-ED51D93C0CC3}"/>
                </a:ext>
              </a:extLst>
            </p:cNvPr>
            <p:cNvCxnSpPr>
              <a:cxnSpLocks/>
              <a:stCxn id="89" idx="0"/>
              <a:endCxn id="220" idx="5"/>
            </p:cNvCxnSpPr>
            <p:nvPr/>
          </p:nvCxnSpPr>
          <p:spPr>
            <a:xfrm>
              <a:off x="10349083" y="2680523"/>
              <a:ext cx="90128" cy="61593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7AC9D796-1C86-4C86-82F0-477CBA1666A5}"/>
                </a:ext>
              </a:extLst>
            </p:cNvPr>
            <p:cNvCxnSpPr>
              <a:cxnSpLocks/>
              <a:stCxn id="88" idx="0"/>
              <a:endCxn id="221" idx="6"/>
            </p:cNvCxnSpPr>
            <p:nvPr/>
          </p:nvCxnSpPr>
          <p:spPr>
            <a:xfrm>
              <a:off x="9306676" y="1739765"/>
              <a:ext cx="245878" cy="11619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14A547A0-7EC0-4101-AC5D-DAC611AB8BDC}"/>
                </a:ext>
              </a:extLst>
            </p:cNvPr>
            <p:cNvCxnSpPr>
              <a:cxnSpLocks/>
              <a:stCxn id="165" idx="1"/>
              <a:endCxn id="222" idx="5"/>
            </p:cNvCxnSpPr>
            <p:nvPr/>
          </p:nvCxnSpPr>
          <p:spPr>
            <a:xfrm>
              <a:off x="6661348" y="3168408"/>
              <a:ext cx="1391015" cy="190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62A771CB-9059-49B6-8378-F7E9C5B85404}"/>
                </a:ext>
              </a:extLst>
            </p:cNvPr>
            <p:cNvCxnSpPr>
              <a:cxnSpLocks/>
              <a:stCxn id="81" idx="0"/>
              <a:endCxn id="222" idx="5"/>
            </p:cNvCxnSpPr>
            <p:nvPr/>
          </p:nvCxnSpPr>
          <p:spPr>
            <a:xfrm>
              <a:off x="7737803" y="1834225"/>
              <a:ext cx="314560" cy="13532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3746C589-DAAE-4371-8DFB-8E27AD744666}"/>
                </a:ext>
              </a:extLst>
            </p:cNvPr>
            <p:cNvCxnSpPr>
              <a:cxnSpLocks/>
              <a:stCxn id="222" idx="7"/>
              <a:endCxn id="221" idx="4"/>
            </p:cNvCxnSpPr>
            <p:nvPr/>
          </p:nvCxnSpPr>
          <p:spPr>
            <a:xfrm flipV="1">
              <a:off x="8152134" y="2970735"/>
              <a:ext cx="1257783" cy="2514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C9C1B133-A6DE-498F-B625-896D5CE746B8}"/>
                </a:ext>
              </a:extLst>
            </p:cNvPr>
            <p:cNvSpPr/>
            <p:nvPr/>
          </p:nvSpPr>
          <p:spPr>
            <a:xfrm rot="17350916" flipV="1">
              <a:off x="10375964" y="3285269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Oval 220">
              <a:extLst>
                <a:ext uri="{FF2B5EF4-FFF2-40B4-BE49-F238E27FC236}">
                  <a16:creationId xmlns:a16="http://schemas.microsoft.com/office/drawing/2014/main" id="{AC1A0D63-3B84-48AB-86B7-CD838890CA91}"/>
                </a:ext>
              </a:extLst>
            </p:cNvPr>
            <p:cNvSpPr/>
            <p:nvPr/>
          </p:nvSpPr>
          <p:spPr>
            <a:xfrm rot="17350916" flipV="1">
              <a:off x="9403696" y="289550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9CE5713B-2F81-4965-8C71-9BDCA71C86E8}"/>
                </a:ext>
              </a:extLst>
            </p:cNvPr>
            <p:cNvSpPr>
              <a:spLocks noChangeAspect="1"/>
            </p:cNvSpPr>
            <p:nvPr/>
          </p:nvSpPr>
          <p:spPr>
            <a:xfrm rot="17350916" flipV="1">
              <a:off x="8010198" y="317998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4F439034-524E-406B-B523-C253C3E15004}"/>
                </a:ext>
              </a:extLst>
            </p:cNvPr>
            <p:cNvCxnSpPr>
              <a:cxnSpLocks/>
              <a:stCxn id="86" idx="0"/>
              <a:endCxn id="220" idx="7"/>
            </p:cNvCxnSpPr>
            <p:nvPr/>
          </p:nvCxnSpPr>
          <p:spPr>
            <a:xfrm flipH="1">
              <a:off x="10588868" y="2983008"/>
              <a:ext cx="1256853" cy="3655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5BCBA56F-2AB5-4BFD-8A3D-D179768BF868}"/>
                </a:ext>
              </a:extLst>
            </p:cNvPr>
            <p:cNvCxnSpPr>
              <a:cxnSpLocks/>
              <a:endCxn id="86" idx="7"/>
            </p:cNvCxnSpPr>
            <p:nvPr/>
          </p:nvCxnSpPr>
          <p:spPr>
            <a:xfrm flipH="1" flipV="1">
              <a:off x="11930123" y="2967834"/>
              <a:ext cx="291194" cy="286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AD65883F-1E35-454C-BD75-14E14736726E}"/>
              </a:ext>
            </a:extLst>
          </p:cNvPr>
          <p:cNvSpPr/>
          <p:nvPr/>
        </p:nvSpPr>
        <p:spPr>
          <a:xfrm flipV="1">
            <a:off x="0" y="-5799"/>
            <a:ext cx="12192000" cy="40737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</a:endParaRPr>
          </a:p>
        </p:txBody>
      </p:sp>
      <p:grpSp>
        <p:nvGrpSpPr>
          <p:cNvPr id="3" name="Group 14">
            <a:extLst>
              <a:ext uri="{FF2B5EF4-FFF2-40B4-BE49-F238E27FC236}">
                <a16:creationId xmlns:a16="http://schemas.microsoft.com/office/drawing/2014/main" id="{DD86D43F-0B11-486B-871D-30E23A341921}"/>
              </a:ext>
            </a:extLst>
          </p:cNvPr>
          <p:cNvGrpSpPr/>
          <p:nvPr/>
        </p:nvGrpSpPr>
        <p:grpSpPr>
          <a:xfrm>
            <a:off x="4917086" y="1975299"/>
            <a:ext cx="2357831" cy="4144944"/>
            <a:chOff x="445712" y="1449040"/>
            <a:chExt cx="2113018" cy="3924176"/>
          </a:xfrm>
        </p:grpSpPr>
        <p:sp>
          <p:nvSpPr>
            <p:cNvPr id="4" name="Rounded Rectangle 15">
              <a:extLst>
                <a:ext uri="{FF2B5EF4-FFF2-40B4-BE49-F238E27FC236}">
                  <a16:creationId xmlns:a16="http://schemas.microsoft.com/office/drawing/2014/main" id="{7423505D-E6DA-4A35-90F0-F8D2B6C95B2A}"/>
                </a:ext>
              </a:extLst>
            </p:cNvPr>
            <p:cNvSpPr/>
            <p:nvPr/>
          </p:nvSpPr>
          <p:spPr>
            <a:xfrm>
              <a:off x="445712" y="1449040"/>
              <a:ext cx="2113018" cy="3924176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5" name="Rectangle 16">
              <a:extLst>
                <a:ext uri="{FF2B5EF4-FFF2-40B4-BE49-F238E27FC236}">
                  <a16:creationId xmlns:a16="http://schemas.microsoft.com/office/drawing/2014/main" id="{64CBA8CE-47F7-4169-BECE-69FCE6ADBB34}"/>
                </a:ext>
              </a:extLst>
            </p:cNvPr>
            <p:cNvSpPr/>
            <p:nvPr/>
          </p:nvSpPr>
          <p:spPr>
            <a:xfrm>
              <a:off x="1379920" y="1650572"/>
              <a:ext cx="216024" cy="34350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grpSp>
          <p:nvGrpSpPr>
            <p:cNvPr id="6" name="Group 17">
              <a:extLst>
                <a:ext uri="{FF2B5EF4-FFF2-40B4-BE49-F238E27FC236}">
                  <a16:creationId xmlns:a16="http://schemas.microsoft.com/office/drawing/2014/main" id="{141B4784-7701-4A17-867A-F4D34EBD8198}"/>
                </a:ext>
              </a:extLst>
            </p:cNvPr>
            <p:cNvGrpSpPr/>
            <p:nvPr/>
          </p:nvGrpSpPr>
          <p:grpSpPr>
            <a:xfrm>
              <a:off x="1407705" y="5045834"/>
              <a:ext cx="211967" cy="211967"/>
              <a:chOff x="1549420" y="5712364"/>
              <a:chExt cx="312583" cy="312583"/>
            </a:xfrm>
          </p:grpSpPr>
          <p:sp>
            <p:nvSpPr>
              <p:cNvPr id="7" name="Oval 18">
                <a:extLst>
                  <a:ext uri="{FF2B5EF4-FFF2-40B4-BE49-F238E27FC236}">
                    <a16:creationId xmlns:a16="http://schemas.microsoft.com/office/drawing/2014/main" id="{215CEAFC-AC6C-41C9-98FB-BBD1FA3E5059}"/>
                  </a:ext>
                </a:extLst>
              </p:cNvPr>
              <p:cNvSpPr/>
              <p:nvPr/>
            </p:nvSpPr>
            <p:spPr>
              <a:xfrm>
                <a:off x="1549420" y="5712364"/>
                <a:ext cx="312583" cy="312583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sp>
            <p:nvSpPr>
              <p:cNvPr id="8" name="Rounded Rectangle 19">
                <a:extLst>
                  <a:ext uri="{FF2B5EF4-FFF2-40B4-BE49-F238E27FC236}">
                    <a16:creationId xmlns:a16="http://schemas.microsoft.com/office/drawing/2014/main" id="{EC8A6DC0-CEDB-48A3-9A94-633EA5395D2D}"/>
                  </a:ext>
                </a:extLst>
              </p:cNvPr>
              <p:cNvSpPr/>
              <p:nvPr/>
            </p:nvSpPr>
            <p:spPr>
              <a:xfrm>
                <a:off x="1634225" y="5796647"/>
                <a:ext cx="142969" cy="144016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</p:grpSp>
      </p:grp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01F4C0A7-37AD-46D2-9226-DD1EBA6D4B12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5083388" y="2321178"/>
            <a:ext cx="2025226" cy="332137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0DC8F0C-9A4D-4387-9B33-6E14C75684A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accent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68518788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3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1352426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4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aphic 14">
            <a:extLst>
              <a:ext uri="{FF2B5EF4-FFF2-40B4-BE49-F238E27FC236}">
                <a16:creationId xmlns:a16="http://schemas.microsoft.com/office/drawing/2014/main" id="{66D0986F-E9AB-4BB8-9CCC-463C22C22AC8}"/>
              </a:ext>
            </a:extLst>
          </p:cNvPr>
          <p:cNvGrpSpPr/>
          <p:nvPr/>
        </p:nvGrpSpPr>
        <p:grpSpPr>
          <a:xfrm>
            <a:off x="637723" y="3059055"/>
            <a:ext cx="4156177" cy="3268904"/>
            <a:chOff x="2444748" y="555045"/>
            <a:chExt cx="7282048" cy="5727454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2ED2D22B-EA8C-402C-BFD2-3C8C5210B331}"/>
                </a:ext>
              </a:extLst>
            </p:cNvPr>
            <p:cNvSpPr/>
            <p:nvPr/>
          </p:nvSpPr>
          <p:spPr>
            <a:xfrm>
              <a:off x="4964693" y="5443837"/>
              <a:ext cx="2168250" cy="818208"/>
            </a:xfrm>
            <a:custGeom>
              <a:avLst/>
              <a:gdLst>
                <a:gd name="connsiteX0" fmla="*/ 1941333 w 2168250"/>
                <a:gd name="connsiteY0" fmla="*/ 525699 h 818207"/>
                <a:gd name="connsiteX1" fmla="*/ 1785874 w 2168250"/>
                <a:gd name="connsiteY1" fmla="*/ 30683 h 818207"/>
                <a:gd name="connsiteX2" fmla="*/ 1114943 w 2168250"/>
                <a:gd name="connsiteY2" fmla="*/ 30683 h 818207"/>
                <a:gd name="connsiteX3" fmla="*/ 1065851 w 2168250"/>
                <a:gd name="connsiteY3" fmla="*/ 30683 h 818207"/>
                <a:gd name="connsiteX4" fmla="*/ 390830 w 2168250"/>
                <a:gd name="connsiteY4" fmla="*/ 30683 h 818207"/>
                <a:gd name="connsiteX5" fmla="*/ 235370 w 2168250"/>
                <a:gd name="connsiteY5" fmla="*/ 525699 h 818207"/>
                <a:gd name="connsiteX6" fmla="*/ 259916 w 2168250"/>
                <a:gd name="connsiteY6" fmla="*/ 816162 h 818207"/>
                <a:gd name="connsiteX7" fmla="*/ 1065851 w 2168250"/>
                <a:gd name="connsiteY7" fmla="*/ 816162 h 818207"/>
                <a:gd name="connsiteX8" fmla="*/ 1114943 w 2168250"/>
                <a:gd name="connsiteY8" fmla="*/ 816162 h 818207"/>
                <a:gd name="connsiteX9" fmla="*/ 1920878 w 2168250"/>
                <a:gd name="connsiteY9" fmla="*/ 816162 h 818207"/>
                <a:gd name="connsiteX10" fmla="*/ 1941333 w 2168250"/>
                <a:gd name="connsiteY10" fmla="*/ 525699 h 818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8250" h="818207">
                  <a:moveTo>
                    <a:pt x="1941333" y="525699"/>
                  </a:moveTo>
                  <a:cubicBezTo>
                    <a:pt x="1789965" y="370239"/>
                    <a:pt x="1785874" y="30683"/>
                    <a:pt x="1785874" y="30683"/>
                  </a:cubicBezTo>
                  <a:lnTo>
                    <a:pt x="1114943" y="30683"/>
                  </a:lnTo>
                  <a:lnTo>
                    <a:pt x="1065851" y="30683"/>
                  </a:lnTo>
                  <a:lnTo>
                    <a:pt x="390830" y="30683"/>
                  </a:lnTo>
                  <a:cubicBezTo>
                    <a:pt x="390830" y="30683"/>
                    <a:pt x="386739" y="366148"/>
                    <a:pt x="235370" y="525699"/>
                  </a:cubicBezTo>
                  <a:cubicBezTo>
                    <a:pt x="84002" y="681158"/>
                    <a:pt x="-149188" y="816162"/>
                    <a:pt x="259916" y="816162"/>
                  </a:cubicBezTo>
                  <a:cubicBezTo>
                    <a:pt x="587199" y="816162"/>
                    <a:pt x="939029" y="816162"/>
                    <a:pt x="1065851" y="816162"/>
                  </a:cubicBezTo>
                  <a:cubicBezTo>
                    <a:pt x="1098579" y="816162"/>
                    <a:pt x="1114943" y="816162"/>
                    <a:pt x="1114943" y="816162"/>
                  </a:cubicBezTo>
                  <a:cubicBezTo>
                    <a:pt x="1245857" y="816162"/>
                    <a:pt x="1597686" y="816162"/>
                    <a:pt x="1920878" y="816162"/>
                  </a:cubicBezTo>
                  <a:cubicBezTo>
                    <a:pt x="2329982" y="816162"/>
                    <a:pt x="2092702" y="681158"/>
                    <a:pt x="1941333" y="525699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75000"/>
                  </a:schemeClr>
                </a:gs>
                <a:gs pos="53000">
                  <a:schemeClr val="bg1">
                    <a:lumMod val="85000"/>
                  </a:schemeClr>
                </a:gs>
                <a:gs pos="83000">
                  <a:schemeClr val="bg1">
                    <a:lumMod val="7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62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838EA7A8-9652-4648-8AEC-627E14A06219}"/>
                </a:ext>
              </a:extLst>
            </p:cNvPr>
            <p:cNvSpPr/>
            <p:nvPr/>
          </p:nvSpPr>
          <p:spPr>
            <a:xfrm>
              <a:off x="2444748" y="555045"/>
              <a:ext cx="7282048" cy="4950157"/>
            </a:xfrm>
            <a:custGeom>
              <a:avLst/>
              <a:gdLst>
                <a:gd name="connsiteX0" fmla="*/ 7038632 w 7282048"/>
                <a:gd name="connsiteY0" fmla="*/ 30683 h 4950157"/>
                <a:gd name="connsiteX1" fmla="*/ 3704436 w 7282048"/>
                <a:gd name="connsiteY1" fmla="*/ 30683 h 4950157"/>
                <a:gd name="connsiteX2" fmla="*/ 3589886 w 7282048"/>
                <a:gd name="connsiteY2" fmla="*/ 30683 h 4950157"/>
                <a:gd name="connsiteX3" fmla="*/ 259781 w 7282048"/>
                <a:gd name="connsiteY3" fmla="*/ 30683 h 4950157"/>
                <a:gd name="connsiteX4" fmla="*/ 30683 w 7282048"/>
                <a:gd name="connsiteY4" fmla="*/ 259781 h 4950157"/>
                <a:gd name="connsiteX5" fmla="*/ 30683 w 7282048"/>
                <a:gd name="connsiteY5" fmla="*/ 4698558 h 4950157"/>
                <a:gd name="connsiteX6" fmla="*/ 239326 w 7282048"/>
                <a:gd name="connsiteY6" fmla="*/ 4931748 h 4950157"/>
                <a:gd name="connsiteX7" fmla="*/ 7042723 w 7282048"/>
                <a:gd name="connsiteY7" fmla="*/ 4931748 h 4950157"/>
                <a:gd name="connsiteX8" fmla="*/ 7251366 w 7282048"/>
                <a:gd name="connsiteY8" fmla="*/ 4698558 h 4950157"/>
                <a:gd name="connsiteX9" fmla="*/ 7251366 w 7282048"/>
                <a:gd name="connsiteY9" fmla="*/ 259781 h 4950157"/>
                <a:gd name="connsiteX10" fmla="*/ 7038632 w 7282048"/>
                <a:gd name="connsiteY10" fmla="*/ 30683 h 4950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82048" h="4950157">
                  <a:moveTo>
                    <a:pt x="7038632" y="30683"/>
                  </a:moveTo>
                  <a:lnTo>
                    <a:pt x="3704436" y="30683"/>
                  </a:lnTo>
                  <a:lnTo>
                    <a:pt x="3589886" y="30683"/>
                  </a:lnTo>
                  <a:lnTo>
                    <a:pt x="259781" y="30683"/>
                  </a:lnTo>
                  <a:cubicBezTo>
                    <a:pt x="141141" y="30683"/>
                    <a:pt x="30683" y="128868"/>
                    <a:pt x="30683" y="259781"/>
                  </a:cubicBezTo>
                  <a:lnTo>
                    <a:pt x="30683" y="4698558"/>
                  </a:lnTo>
                  <a:cubicBezTo>
                    <a:pt x="30683" y="4829472"/>
                    <a:pt x="124777" y="4931748"/>
                    <a:pt x="239326" y="4931748"/>
                  </a:cubicBezTo>
                  <a:lnTo>
                    <a:pt x="7042723" y="4931748"/>
                  </a:lnTo>
                  <a:cubicBezTo>
                    <a:pt x="7157272" y="4931748"/>
                    <a:pt x="7251366" y="4825380"/>
                    <a:pt x="7251366" y="4698558"/>
                  </a:cubicBezTo>
                  <a:lnTo>
                    <a:pt x="7251366" y="259781"/>
                  </a:lnTo>
                  <a:cubicBezTo>
                    <a:pt x="7251366" y="128868"/>
                    <a:pt x="7157272" y="30683"/>
                    <a:pt x="7038632" y="30683"/>
                  </a:cubicBez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03278011-9FD0-4BC8-BE34-9B970FFA9BAC}"/>
                </a:ext>
              </a:extLst>
            </p:cNvPr>
            <p:cNvSpPr/>
            <p:nvPr/>
          </p:nvSpPr>
          <p:spPr>
            <a:xfrm>
              <a:off x="8706599" y="5435655"/>
              <a:ext cx="490925" cy="81821"/>
            </a:xfrm>
            <a:custGeom>
              <a:avLst/>
              <a:gdLst>
                <a:gd name="connsiteX0" fmla="*/ 32212 w 490924"/>
                <a:gd name="connsiteY0" fmla="*/ 30683 h 81820"/>
                <a:gd name="connsiteX1" fmla="*/ 64939 w 490924"/>
                <a:gd name="connsiteY1" fmla="*/ 71593 h 81820"/>
                <a:gd name="connsiteX2" fmla="*/ 461771 w 490924"/>
                <a:gd name="connsiteY2" fmla="*/ 71593 h 81820"/>
                <a:gd name="connsiteX3" fmla="*/ 498590 w 490924"/>
                <a:gd name="connsiteY3" fmla="*/ 30683 h 81820"/>
                <a:gd name="connsiteX4" fmla="*/ 32212 w 490924"/>
                <a:gd name="connsiteY4" fmla="*/ 30683 h 81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0924" h="81820">
                  <a:moveTo>
                    <a:pt x="32212" y="30683"/>
                  </a:moveTo>
                  <a:cubicBezTo>
                    <a:pt x="32212" y="30683"/>
                    <a:pt x="19938" y="67502"/>
                    <a:pt x="64939" y="71593"/>
                  </a:cubicBezTo>
                  <a:lnTo>
                    <a:pt x="461771" y="71593"/>
                  </a:lnTo>
                  <a:cubicBezTo>
                    <a:pt x="461771" y="71593"/>
                    <a:pt x="502681" y="75684"/>
                    <a:pt x="498590" y="30683"/>
                  </a:cubicBezTo>
                  <a:lnTo>
                    <a:pt x="32212" y="30683"/>
                  </a:ln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CD0688DD-7D30-4F6C-B1C4-C1AFF210C0CF}"/>
                </a:ext>
              </a:extLst>
            </p:cNvPr>
            <p:cNvSpPr/>
            <p:nvPr/>
          </p:nvSpPr>
          <p:spPr>
            <a:xfrm>
              <a:off x="2481568" y="595956"/>
              <a:ext cx="7200228" cy="4336501"/>
            </a:xfrm>
            <a:custGeom>
              <a:avLst/>
              <a:gdLst>
                <a:gd name="connsiteX0" fmla="*/ 6973175 w 7200227"/>
                <a:gd name="connsiteY0" fmla="*/ 30683 h 4336501"/>
                <a:gd name="connsiteX1" fmla="*/ 3671707 w 7200227"/>
                <a:gd name="connsiteY1" fmla="*/ 30683 h 4336501"/>
                <a:gd name="connsiteX2" fmla="*/ 3561249 w 7200227"/>
                <a:gd name="connsiteY2" fmla="*/ 30683 h 4336501"/>
                <a:gd name="connsiteX3" fmla="*/ 259781 w 7200227"/>
                <a:gd name="connsiteY3" fmla="*/ 30683 h 4336501"/>
                <a:gd name="connsiteX4" fmla="*/ 30683 w 7200227"/>
                <a:gd name="connsiteY4" fmla="*/ 231144 h 4336501"/>
                <a:gd name="connsiteX5" fmla="*/ 30683 w 7200227"/>
                <a:gd name="connsiteY5" fmla="*/ 4330365 h 4336501"/>
                <a:gd name="connsiteX6" fmla="*/ 7185909 w 7200227"/>
                <a:gd name="connsiteY6" fmla="*/ 4330365 h 4336501"/>
                <a:gd name="connsiteX7" fmla="*/ 7185909 w 7200227"/>
                <a:gd name="connsiteY7" fmla="*/ 231144 h 4336501"/>
                <a:gd name="connsiteX8" fmla="*/ 6973175 w 7200227"/>
                <a:gd name="connsiteY8" fmla="*/ 30683 h 4336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4336501">
                  <a:moveTo>
                    <a:pt x="6973175" y="30683"/>
                  </a:moveTo>
                  <a:lnTo>
                    <a:pt x="3671707" y="30683"/>
                  </a:lnTo>
                  <a:lnTo>
                    <a:pt x="3561249" y="30683"/>
                  </a:lnTo>
                  <a:lnTo>
                    <a:pt x="259781" y="30683"/>
                  </a:lnTo>
                  <a:cubicBezTo>
                    <a:pt x="141141" y="30683"/>
                    <a:pt x="30683" y="112504"/>
                    <a:pt x="30683" y="231144"/>
                  </a:cubicBezTo>
                  <a:lnTo>
                    <a:pt x="30683" y="4330365"/>
                  </a:lnTo>
                  <a:lnTo>
                    <a:pt x="7185909" y="4330365"/>
                  </a:lnTo>
                  <a:lnTo>
                    <a:pt x="7185909" y="231144"/>
                  </a:lnTo>
                  <a:cubicBezTo>
                    <a:pt x="7185909" y="112504"/>
                    <a:pt x="7091815" y="30683"/>
                    <a:pt x="6973175" y="30683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D226B76D-3730-4A02-AF03-D3A6D6C71076}"/>
                </a:ext>
              </a:extLst>
            </p:cNvPr>
            <p:cNvSpPr/>
            <p:nvPr/>
          </p:nvSpPr>
          <p:spPr>
            <a:xfrm>
              <a:off x="4968919" y="6159768"/>
              <a:ext cx="2168250" cy="122731"/>
            </a:xfrm>
            <a:custGeom>
              <a:avLst/>
              <a:gdLst>
                <a:gd name="connsiteX0" fmla="*/ 30683 w 2168250"/>
                <a:gd name="connsiteY0" fmla="*/ 34774 h 122731"/>
                <a:gd name="connsiteX1" fmla="*/ 30683 w 2168250"/>
                <a:gd name="connsiteY1" fmla="*/ 34774 h 122731"/>
                <a:gd name="connsiteX2" fmla="*/ 30683 w 2168250"/>
                <a:gd name="connsiteY2" fmla="*/ 38865 h 122731"/>
                <a:gd name="connsiteX3" fmla="*/ 30683 w 2168250"/>
                <a:gd name="connsiteY3" fmla="*/ 38865 h 122731"/>
                <a:gd name="connsiteX4" fmla="*/ 263872 w 2168250"/>
                <a:gd name="connsiteY4" fmla="*/ 96140 h 122731"/>
                <a:gd name="connsiteX5" fmla="*/ 1069807 w 2168250"/>
                <a:gd name="connsiteY5" fmla="*/ 96140 h 122731"/>
                <a:gd name="connsiteX6" fmla="*/ 1118899 w 2168250"/>
                <a:gd name="connsiteY6" fmla="*/ 96140 h 122731"/>
                <a:gd name="connsiteX7" fmla="*/ 1924834 w 2168250"/>
                <a:gd name="connsiteY7" fmla="*/ 96140 h 122731"/>
                <a:gd name="connsiteX8" fmla="*/ 2153932 w 2168250"/>
                <a:gd name="connsiteY8" fmla="*/ 30683 h 122731"/>
                <a:gd name="connsiteX9" fmla="*/ 2137568 w 2168250"/>
                <a:gd name="connsiteY9" fmla="*/ 30683 h 122731"/>
                <a:gd name="connsiteX10" fmla="*/ 2137568 w 2168250"/>
                <a:gd name="connsiteY10" fmla="*/ 30683 h 122731"/>
                <a:gd name="connsiteX11" fmla="*/ 30683 w 2168250"/>
                <a:gd name="connsiteY11" fmla="*/ 30683 h 122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8250" h="122731">
                  <a:moveTo>
                    <a:pt x="30683" y="34774"/>
                  </a:moveTo>
                  <a:lnTo>
                    <a:pt x="30683" y="34774"/>
                  </a:lnTo>
                  <a:cubicBezTo>
                    <a:pt x="30683" y="38865"/>
                    <a:pt x="30683" y="38865"/>
                    <a:pt x="30683" y="38865"/>
                  </a:cubicBezTo>
                  <a:lnTo>
                    <a:pt x="30683" y="38865"/>
                  </a:lnTo>
                  <a:cubicBezTo>
                    <a:pt x="30683" y="79775"/>
                    <a:pt x="96139" y="96140"/>
                    <a:pt x="263872" y="96140"/>
                  </a:cubicBezTo>
                  <a:cubicBezTo>
                    <a:pt x="591155" y="96140"/>
                    <a:pt x="942984" y="96140"/>
                    <a:pt x="1069807" y="96140"/>
                  </a:cubicBezTo>
                  <a:cubicBezTo>
                    <a:pt x="1102535" y="96140"/>
                    <a:pt x="1118899" y="96140"/>
                    <a:pt x="1118899" y="96140"/>
                  </a:cubicBezTo>
                  <a:cubicBezTo>
                    <a:pt x="1249812" y="96140"/>
                    <a:pt x="1601642" y="96140"/>
                    <a:pt x="1924834" y="96140"/>
                  </a:cubicBezTo>
                  <a:cubicBezTo>
                    <a:pt x="2092566" y="96140"/>
                    <a:pt x="2149841" y="75684"/>
                    <a:pt x="2153932" y="30683"/>
                  </a:cubicBezTo>
                  <a:lnTo>
                    <a:pt x="2137568" y="30683"/>
                  </a:lnTo>
                  <a:lnTo>
                    <a:pt x="2137568" y="30683"/>
                  </a:lnTo>
                  <a:lnTo>
                    <a:pt x="30683" y="30683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985ACE6-18FE-4B4E-8478-026B5D75589A}"/>
                </a:ext>
              </a:extLst>
            </p:cNvPr>
            <p:cNvSpPr/>
            <p:nvPr/>
          </p:nvSpPr>
          <p:spPr>
            <a:xfrm>
              <a:off x="2481568" y="4903820"/>
              <a:ext cx="7200228" cy="572745"/>
            </a:xfrm>
            <a:custGeom>
              <a:avLst/>
              <a:gdLst>
                <a:gd name="connsiteX0" fmla="*/ 30683 w 7200227"/>
                <a:gd name="connsiteY0" fmla="*/ 362057 h 572745"/>
                <a:gd name="connsiteX1" fmla="*/ 259781 w 7200227"/>
                <a:gd name="connsiteY1" fmla="*/ 562518 h 572745"/>
                <a:gd name="connsiteX2" fmla="*/ 3561249 w 7200227"/>
                <a:gd name="connsiteY2" fmla="*/ 562518 h 572745"/>
                <a:gd name="connsiteX3" fmla="*/ 3671707 w 7200227"/>
                <a:gd name="connsiteY3" fmla="*/ 562518 h 572745"/>
                <a:gd name="connsiteX4" fmla="*/ 6973175 w 7200227"/>
                <a:gd name="connsiteY4" fmla="*/ 562518 h 572745"/>
                <a:gd name="connsiteX5" fmla="*/ 7185909 w 7200227"/>
                <a:gd name="connsiteY5" fmla="*/ 362057 h 572745"/>
                <a:gd name="connsiteX6" fmla="*/ 7185909 w 7200227"/>
                <a:gd name="connsiteY6" fmla="*/ 30683 h 572745"/>
                <a:gd name="connsiteX7" fmla="*/ 30683 w 7200227"/>
                <a:gd name="connsiteY7" fmla="*/ 30683 h 572745"/>
                <a:gd name="connsiteX8" fmla="*/ 30683 w 7200227"/>
                <a:gd name="connsiteY8" fmla="*/ 362057 h 572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572745">
                  <a:moveTo>
                    <a:pt x="30683" y="362057"/>
                  </a:moveTo>
                  <a:cubicBezTo>
                    <a:pt x="30683" y="464333"/>
                    <a:pt x="141141" y="562518"/>
                    <a:pt x="259781" y="562518"/>
                  </a:cubicBezTo>
                  <a:lnTo>
                    <a:pt x="3561249" y="562518"/>
                  </a:lnTo>
                  <a:lnTo>
                    <a:pt x="3671707" y="562518"/>
                  </a:lnTo>
                  <a:lnTo>
                    <a:pt x="6973175" y="562518"/>
                  </a:lnTo>
                  <a:cubicBezTo>
                    <a:pt x="7091815" y="562518"/>
                    <a:pt x="7185909" y="464333"/>
                    <a:pt x="7185909" y="362057"/>
                  </a:cubicBezTo>
                  <a:lnTo>
                    <a:pt x="7185909" y="30683"/>
                  </a:lnTo>
                  <a:lnTo>
                    <a:pt x="30683" y="30683"/>
                  </a:lnTo>
                  <a:lnTo>
                    <a:pt x="30683" y="362057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52B756D-9E3D-4A38-92FC-0C847E1F1E34}"/>
                </a:ext>
              </a:extLst>
            </p:cNvPr>
            <p:cNvSpPr/>
            <p:nvPr/>
          </p:nvSpPr>
          <p:spPr>
            <a:xfrm>
              <a:off x="2747714" y="910966"/>
              <a:ext cx="6676116" cy="3763756"/>
            </a:xfrm>
            <a:custGeom>
              <a:avLst/>
              <a:gdLst>
                <a:gd name="connsiteX0" fmla="*/ 30683 w 6586571"/>
                <a:gd name="connsiteY0" fmla="*/ 30683 h 3763755"/>
                <a:gd name="connsiteX1" fmla="*/ 6564071 w 6586571"/>
                <a:gd name="connsiteY1" fmla="*/ 30683 h 3763755"/>
                <a:gd name="connsiteX2" fmla="*/ 6564071 w 6586571"/>
                <a:gd name="connsiteY2" fmla="*/ 3753528 h 3763755"/>
                <a:gd name="connsiteX3" fmla="*/ 30683 w 6586571"/>
                <a:gd name="connsiteY3" fmla="*/ 3753528 h 3763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86571" h="3763755">
                  <a:moveTo>
                    <a:pt x="30683" y="30683"/>
                  </a:moveTo>
                  <a:lnTo>
                    <a:pt x="6564071" y="30683"/>
                  </a:lnTo>
                  <a:lnTo>
                    <a:pt x="6564071" y="3753528"/>
                  </a:lnTo>
                  <a:lnTo>
                    <a:pt x="30683" y="3753528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4BE3445-3A1E-46D6-8847-57A1CFDEC6F8}"/>
                </a:ext>
              </a:extLst>
            </p:cNvPr>
            <p:cNvSpPr/>
            <p:nvPr/>
          </p:nvSpPr>
          <p:spPr>
            <a:xfrm>
              <a:off x="5654591" y="939518"/>
              <a:ext cx="3769239" cy="3736342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3691A1FA-03B4-4607-AE9E-FBA0D97D06B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1"/>
            <a:ext cx="12192000" cy="3884023"/>
          </a:xfrm>
          <a:custGeom>
            <a:avLst/>
            <a:gdLst>
              <a:gd name="connsiteX0" fmla="*/ 0 w 9144000"/>
              <a:gd name="connsiteY0" fmla="*/ 0 h 1556792"/>
              <a:gd name="connsiteX1" fmla="*/ 9144000 w 9144000"/>
              <a:gd name="connsiteY1" fmla="*/ 0 h 1556792"/>
              <a:gd name="connsiteX2" fmla="*/ 9144000 w 9144000"/>
              <a:gd name="connsiteY2" fmla="*/ 1556792 h 1556792"/>
              <a:gd name="connsiteX3" fmla="*/ 0 w 9144000"/>
              <a:gd name="connsiteY3" fmla="*/ 1556792 h 1556792"/>
              <a:gd name="connsiteX4" fmla="*/ 0 w 9144000"/>
              <a:gd name="connsiteY4" fmla="*/ 0 h 1556792"/>
              <a:gd name="connsiteX0" fmla="*/ 0 w 9144000"/>
              <a:gd name="connsiteY0" fmla="*/ 0 h 3176042"/>
              <a:gd name="connsiteX1" fmla="*/ 9144000 w 9144000"/>
              <a:gd name="connsiteY1" fmla="*/ 0 h 3176042"/>
              <a:gd name="connsiteX2" fmla="*/ 9144000 w 9144000"/>
              <a:gd name="connsiteY2" fmla="*/ 3176042 h 3176042"/>
              <a:gd name="connsiteX3" fmla="*/ 0 w 9144000"/>
              <a:gd name="connsiteY3" fmla="*/ 1556792 h 3176042"/>
              <a:gd name="connsiteX4" fmla="*/ 0 w 9144000"/>
              <a:gd name="connsiteY4" fmla="*/ 0 h 31760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44000" h="3176042">
                <a:moveTo>
                  <a:pt x="0" y="0"/>
                </a:moveTo>
                <a:lnTo>
                  <a:pt x="9144000" y="0"/>
                </a:lnTo>
                <a:lnTo>
                  <a:pt x="9144000" y="3176042"/>
                </a:lnTo>
                <a:lnTo>
                  <a:pt x="0" y="1556792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6D7EA1BA-3C62-48F3-A1C4-E3A6BD5C3FDC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767538" y="3202164"/>
            <a:ext cx="3917673" cy="225145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397321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 slide layout">
    <p:bg>
      <p:bgPr>
        <a:gradFill>
          <a:gsLst>
            <a:gs pos="0">
              <a:schemeClr val="accent1"/>
            </a:gs>
            <a:gs pos="27000">
              <a:schemeClr val="accent1">
                <a:lumMod val="70000"/>
                <a:lumOff val="30000"/>
              </a:schemeClr>
            </a:gs>
            <a:gs pos="50000">
              <a:schemeClr val="accent1">
                <a:lumMod val="60000"/>
                <a:lumOff val="40000"/>
              </a:schemeClr>
            </a:gs>
            <a:gs pos="73000">
              <a:schemeClr val="accent1">
                <a:lumMod val="70000"/>
                <a:lumOff val="30000"/>
              </a:schemeClr>
            </a:gs>
            <a:gs pos="100000">
              <a:schemeClr val="accent1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6" name="Group 215">
            <a:extLst>
              <a:ext uri="{FF2B5EF4-FFF2-40B4-BE49-F238E27FC236}">
                <a16:creationId xmlns:a16="http://schemas.microsoft.com/office/drawing/2014/main" id="{FA95BF33-C57A-4E51-9F0A-7D62355C6247}"/>
              </a:ext>
            </a:extLst>
          </p:cNvPr>
          <p:cNvGrpSpPr/>
          <p:nvPr/>
        </p:nvGrpSpPr>
        <p:grpSpPr>
          <a:xfrm>
            <a:off x="-98982" y="-104349"/>
            <a:ext cx="12408253" cy="7045442"/>
            <a:chOff x="-98982" y="-104349"/>
            <a:chExt cx="12408253" cy="7045442"/>
          </a:xfrm>
          <a:solidFill>
            <a:schemeClr val="bg1">
              <a:alpha val="15000"/>
            </a:schemeClr>
          </a:solidFill>
        </p:grpSpPr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737C4BB6-E1C4-4EA5-A71F-F22CEC058B42}"/>
                </a:ext>
              </a:extLst>
            </p:cNvPr>
            <p:cNvCxnSpPr>
              <a:cxnSpLocks/>
              <a:stCxn id="280" idx="7"/>
              <a:endCxn id="278" idx="2"/>
            </p:cNvCxnSpPr>
            <p:nvPr/>
          </p:nvCxnSpPr>
          <p:spPr>
            <a:xfrm>
              <a:off x="1584504" y="1905029"/>
              <a:ext cx="1703016" cy="9444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A56CA28F-0A2E-4DFF-9710-072C78C72039}"/>
                </a:ext>
              </a:extLst>
            </p:cNvPr>
            <p:cNvCxnSpPr>
              <a:cxnSpLocks/>
              <a:stCxn id="278" idx="4"/>
              <a:endCxn id="297" idx="1"/>
            </p:cNvCxnSpPr>
            <p:nvPr/>
          </p:nvCxnSpPr>
          <p:spPr>
            <a:xfrm flipV="1">
              <a:off x="3427782" y="2205662"/>
              <a:ext cx="482924" cy="57007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4F202152-D20C-4E20-96BC-C09BE505382E}"/>
                </a:ext>
              </a:extLst>
            </p:cNvPr>
            <p:cNvCxnSpPr>
              <a:cxnSpLocks/>
              <a:stCxn id="283" idx="2"/>
              <a:endCxn id="295" idx="6"/>
            </p:cNvCxnSpPr>
            <p:nvPr/>
          </p:nvCxnSpPr>
          <p:spPr>
            <a:xfrm flipH="1">
              <a:off x="4004116" y="998896"/>
              <a:ext cx="1032867" cy="4144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32E04C25-0B3B-4199-982C-3F0588F0D52C}"/>
                </a:ext>
              </a:extLst>
            </p:cNvPr>
            <p:cNvCxnSpPr>
              <a:cxnSpLocks/>
              <a:stCxn id="297" idx="5"/>
              <a:endCxn id="283" idx="1"/>
            </p:cNvCxnSpPr>
            <p:nvPr/>
          </p:nvCxnSpPr>
          <p:spPr>
            <a:xfrm flipV="1">
              <a:off x="4016342" y="1082390"/>
              <a:ext cx="1055225" cy="10176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9430E6A9-30EE-4669-9646-763681D715BF}"/>
                </a:ext>
              </a:extLst>
            </p:cNvPr>
            <p:cNvCxnSpPr>
              <a:cxnSpLocks/>
              <a:stCxn id="278" idx="5"/>
              <a:endCxn id="296" idx="1"/>
            </p:cNvCxnSpPr>
            <p:nvPr/>
          </p:nvCxnSpPr>
          <p:spPr>
            <a:xfrm flipV="1">
              <a:off x="3493690" y="2247314"/>
              <a:ext cx="1466461" cy="58328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30119286-CF1F-4FD8-9031-01698C06D661}"/>
                </a:ext>
              </a:extLst>
            </p:cNvPr>
            <p:cNvCxnSpPr>
              <a:cxnSpLocks/>
              <a:stCxn id="283" idx="0"/>
              <a:endCxn id="296" idx="4"/>
            </p:cNvCxnSpPr>
            <p:nvPr/>
          </p:nvCxnSpPr>
          <p:spPr>
            <a:xfrm flipH="1">
              <a:off x="5012969" y="1116974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589E5E4B-8CBC-48CD-B3BB-3A9F7E693CC0}"/>
                </a:ext>
              </a:extLst>
            </p:cNvPr>
            <p:cNvCxnSpPr>
              <a:cxnSpLocks/>
              <a:stCxn id="297" idx="3"/>
              <a:endCxn id="295" idx="0"/>
            </p:cNvCxnSpPr>
            <p:nvPr/>
          </p:nvCxnSpPr>
          <p:spPr>
            <a:xfrm flipH="1" flipV="1">
              <a:off x="3892072" y="1525433"/>
              <a:ext cx="18633" cy="5745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802676D9-6471-43A6-A284-1DCB6929616B}"/>
                </a:ext>
              </a:extLst>
            </p:cNvPr>
            <p:cNvCxnSpPr>
              <a:cxnSpLocks/>
              <a:stCxn id="403" idx="7"/>
              <a:endCxn id="285" idx="1"/>
            </p:cNvCxnSpPr>
            <p:nvPr/>
          </p:nvCxnSpPr>
          <p:spPr>
            <a:xfrm flipV="1">
              <a:off x="5140075" y="2350975"/>
              <a:ext cx="1066308" cy="5527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C06DBD86-3006-4732-9BAC-BBB135240153}"/>
                </a:ext>
              </a:extLst>
            </p:cNvPr>
            <p:cNvCxnSpPr>
              <a:cxnSpLocks/>
              <a:stCxn id="283" idx="7"/>
              <a:endCxn id="285" idx="3"/>
            </p:cNvCxnSpPr>
            <p:nvPr/>
          </p:nvCxnSpPr>
          <p:spPr>
            <a:xfrm>
              <a:off x="5238555" y="1082390"/>
              <a:ext cx="967828" cy="11101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8984B6D6-9D30-42AD-A3F6-C0EB48C9A10E}"/>
                </a:ext>
              </a:extLst>
            </p:cNvPr>
            <p:cNvCxnSpPr>
              <a:cxnSpLocks/>
              <a:stCxn id="282" idx="3"/>
            </p:cNvCxnSpPr>
            <p:nvPr/>
          </p:nvCxnSpPr>
          <p:spPr>
            <a:xfrm flipH="1" flipV="1">
              <a:off x="3211650" y="18443"/>
              <a:ext cx="498790" cy="58289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21B13C85-45F1-4449-87EA-659F8083D057}"/>
                </a:ext>
              </a:extLst>
            </p:cNvPr>
            <p:cNvCxnSpPr>
              <a:cxnSpLocks/>
              <a:stCxn id="297" idx="6"/>
              <a:endCxn id="296" idx="2"/>
            </p:cNvCxnSpPr>
            <p:nvPr/>
          </p:nvCxnSpPr>
          <p:spPr>
            <a:xfrm>
              <a:off x="4038220" y="2152844"/>
              <a:ext cx="900054" cy="416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826FC837-BB97-47B5-BE56-C69026DF96B2}"/>
                </a:ext>
              </a:extLst>
            </p:cNvPr>
            <p:cNvCxnSpPr>
              <a:cxnSpLocks/>
              <a:stCxn id="282" idx="0"/>
              <a:endCxn id="295" idx="4"/>
            </p:cNvCxnSpPr>
            <p:nvPr/>
          </p:nvCxnSpPr>
          <p:spPr>
            <a:xfrm>
              <a:off x="3789668" y="792604"/>
              <a:ext cx="102405" cy="5087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0DF67CE1-4D0F-45BD-AB23-9C5FD9677852}"/>
                </a:ext>
              </a:extLst>
            </p:cNvPr>
            <p:cNvCxnSpPr>
              <a:cxnSpLocks/>
              <a:stCxn id="296" idx="6"/>
              <a:endCxn id="285" idx="2"/>
            </p:cNvCxnSpPr>
            <p:nvPr/>
          </p:nvCxnSpPr>
          <p:spPr>
            <a:xfrm>
              <a:off x="5087665" y="2194496"/>
              <a:ext cx="1085901" cy="772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>
              <a:extLst>
                <a:ext uri="{FF2B5EF4-FFF2-40B4-BE49-F238E27FC236}">
                  <a16:creationId xmlns:a16="http://schemas.microsoft.com/office/drawing/2014/main" id="{255E0FEE-E5C9-4711-B79D-39E4C5C8DC53}"/>
                </a:ext>
              </a:extLst>
            </p:cNvPr>
            <p:cNvCxnSpPr>
              <a:cxnSpLocks/>
              <a:stCxn id="284" idx="0"/>
              <a:endCxn id="285" idx="4"/>
            </p:cNvCxnSpPr>
            <p:nvPr/>
          </p:nvCxnSpPr>
          <p:spPr>
            <a:xfrm>
              <a:off x="6243041" y="1291086"/>
              <a:ext cx="42569" cy="868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1064B988-16DF-4522-A98D-CF1210615C61}"/>
                </a:ext>
              </a:extLst>
            </p:cNvPr>
            <p:cNvCxnSpPr>
              <a:cxnSpLocks/>
              <a:stCxn id="287" idx="1"/>
              <a:endCxn id="285" idx="5"/>
            </p:cNvCxnSpPr>
            <p:nvPr/>
          </p:nvCxnSpPr>
          <p:spPr>
            <a:xfrm flipH="1">
              <a:off x="6364837" y="570689"/>
              <a:ext cx="1332558" cy="162183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2BF25A3C-75FB-4E63-91A8-7A8830A0173F}"/>
                </a:ext>
              </a:extLst>
            </p:cNvPr>
            <p:cNvCxnSpPr>
              <a:cxnSpLocks/>
              <a:stCxn id="287" idx="0"/>
              <a:endCxn id="286" idx="4"/>
            </p:cNvCxnSpPr>
            <p:nvPr/>
          </p:nvCxnSpPr>
          <p:spPr>
            <a:xfrm flipH="1">
              <a:off x="7737803" y="592567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0091C0D4-398C-4982-A762-B48C3022D722}"/>
                </a:ext>
              </a:extLst>
            </p:cNvPr>
            <p:cNvCxnSpPr>
              <a:cxnSpLocks/>
              <a:stCxn id="286" idx="2"/>
              <a:endCxn id="285" idx="6"/>
            </p:cNvCxnSpPr>
            <p:nvPr/>
          </p:nvCxnSpPr>
          <p:spPr>
            <a:xfrm flipH="1">
              <a:off x="6397654" y="1722181"/>
              <a:ext cx="1228105" cy="5495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D317DA7B-41D7-4753-93BF-B1D2B43520BC}"/>
                </a:ext>
              </a:extLst>
            </p:cNvPr>
            <p:cNvCxnSpPr>
              <a:cxnSpLocks/>
              <a:stCxn id="286" idx="7"/>
              <a:endCxn id="426" idx="5"/>
            </p:cNvCxnSpPr>
            <p:nvPr/>
          </p:nvCxnSpPr>
          <p:spPr>
            <a:xfrm>
              <a:off x="7817030" y="1801408"/>
              <a:ext cx="1649913" cy="11052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D3A08CCB-19E5-414F-8C33-A4C6D10A5B6E}"/>
                </a:ext>
              </a:extLst>
            </p:cNvPr>
            <p:cNvCxnSpPr>
              <a:cxnSpLocks/>
              <a:stCxn id="286" idx="6"/>
              <a:endCxn id="293" idx="2"/>
            </p:cNvCxnSpPr>
            <p:nvPr/>
          </p:nvCxnSpPr>
          <p:spPr>
            <a:xfrm flipV="1">
              <a:off x="7849847" y="1627721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id="{0596D937-3CEE-499B-9D67-01F71D5D5298}"/>
                </a:ext>
              </a:extLst>
            </p:cNvPr>
            <p:cNvCxnSpPr>
              <a:cxnSpLocks/>
              <a:stCxn id="293" idx="7"/>
              <a:endCxn id="294" idx="3"/>
            </p:cNvCxnSpPr>
            <p:nvPr/>
          </p:nvCxnSpPr>
          <p:spPr>
            <a:xfrm>
              <a:off x="9385903" y="1706948"/>
              <a:ext cx="910362" cy="8460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9BFC7FFE-64B7-46B0-9E55-9E37B2F1DC4E}"/>
                </a:ext>
              </a:extLst>
            </p:cNvPr>
            <p:cNvCxnSpPr>
              <a:cxnSpLocks/>
              <a:stCxn id="279" idx="0"/>
              <a:endCxn id="278" idx="3"/>
            </p:cNvCxnSpPr>
            <p:nvPr/>
          </p:nvCxnSpPr>
          <p:spPr>
            <a:xfrm>
              <a:off x="2865686" y="1745404"/>
              <a:ext cx="476698" cy="10381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>
              <a:extLst>
                <a:ext uri="{FF2B5EF4-FFF2-40B4-BE49-F238E27FC236}">
                  <a16:creationId xmlns:a16="http://schemas.microsoft.com/office/drawing/2014/main" id="{E6CF532A-CA99-4828-86DE-A7333CA1F5F0}"/>
                </a:ext>
              </a:extLst>
            </p:cNvPr>
            <p:cNvCxnSpPr>
              <a:cxnSpLocks/>
              <a:stCxn id="295" idx="2"/>
              <a:endCxn id="279" idx="6"/>
            </p:cNvCxnSpPr>
            <p:nvPr/>
          </p:nvCxnSpPr>
          <p:spPr>
            <a:xfrm flipH="1">
              <a:off x="2983764" y="1413389"/>
              <a:ext cx="796264" cy="21393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>
              <a:extLst>
                <a:ext uri="{FF2B5EF4-FFF2-40B4-BE49-F238E27FC236}">
                  <a16:creationId xmlns:a16="http://schemas.microsoft.com/office/drawing/2014/main" id="{FD6294E4-CA43-45F8-8997-50F00240D993}"/>
                </a:ext>
              </a:extLst>
            </p:cNvPr>
            <p:cNvCxnSpPr>
              <a:cxnSpLocks/>
              <a:stCxn id="282" idx="1"/>
              <a:endCxn id="279" idx="5"/>
            </p:cNvCxnSpPr>
            <p:nvPr/>
          </p:nvCxnSpPr>
          <p:spPr>
            <a:xfrm flipH="1">
              <a:off x="2949180" y="759787"/>
              <a:ext cx="761261" cy="7840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id="{05A02C9A-17D1-4CF8-AAC4-4F81836AE348}"/>
                </a:ext>
              </a:extLst>
            </p:cNvPr>
            <p:cNvCxnSpPr>
              <a:cxnSpLocks/>
              <a:stCxn id="281" idx="7"/>
              <a:endCxn id="279" idx="3"/>
            </p:cNvCxnSpPr>
            <p:nvPr/>
          </p:nvCxnSpPr>
          <p:spPr>
            <a:xfrm>
              <a:off x="2026273" y="811101"/>
              <a:ext cx="755920" cy="7327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>
              <a:extLst>
                <a:ext uri="{FF2B5EF4-FFF2-40B4-BE49-F238E27FC236}">
                  <a16:creationId xmlns:a16="http://schemas.microsoft.com/office/drawing/2014/main" id="{E3BB06D7-80F2-47E8-B3E9-685272E54AC4}"/>
                </a:ext>
              </a:extLst>
            </p:cNvPr>
            <p:cNvCxnSpPr>
              <a:cxnSpLocks/>
              <a:stCxn id="280" idx="6"/>
              <a:endCxn id="279" idx="2"/>
            </p:cNvCxnSpPr>
            <p:nvPr/>
          </p:nvCxnSpPr>
          <p:spPr>
            <a:xfrm flipV="1">
              <a:off x="1617321" y="1627326"/>
              <a:ext cx="1130287" cy="1984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>
              <a:extLst>
                <a:ext uri="{FF2B5EF4-FFF2-40B4-BE49-F238E27FC236}">
                  <a16:creationId xmlns:a16="http://schemas.microsoft.com/office/drawing/2014/main" id="{93EB449C-983E-4418-9160-E12195FA08CC}"/>
                </a:ext>
              </a:extLst>
            </p:cNvPr>
            <p:cNvCxnSpPr>
              <a:cxnSpLocks/>
              <a:stCxn id="300" idx="7"/>
              <a:endCxn id="280" idx="3"/>
            </p:cNvCxnSpPr>
            <p:nvPr/>
          </p:nvCxnSpPr>
          <p:spPr>
            <a:xfrm>
              <a:off x="562732" y="991183"/>
              <a:ext cx="863318" cy="75539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>
              <a:extLst>
                <a:ext uri="{FF2B5EF4-FFF2-40B4-BE49-F238E27FC236}">
                  <a16:creationId xmlns:a16="http://schemas.microsoft.com/office/drawing/2014/main" id="{197AB6A5-5073-487A-922A-F37C3EB92A4C}"/>
                </a:ext>
              </a:extLst>
            </p:cNvPr>
            <p:cNvCxnSpPr>
              <a:cxnSpLocks/>
              <a:stCxn id="300" idx="6"/>
              <a:endCxn id="281" idx="2"/>
            </p:cNvCxnSpPr>
            <p:nvPr/>
          </p:nvCxnSpPr>
          <p:spPr>
            <a:xfrm flipV="1">
              <a:off x="584609" y="758283"/>
              <a:ext cx="1314149" cy="18008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>
              <a:extLst>
                <a:ext uri="{FF2B5EF4-FFF2-40B4-BE49-F238E27FC236}">
                  <a16:creationId xmlns:a16="http://schemas.microsoft.com/office/drawing/2014/main" id="{F69E20A9-2F47-4B7E-BA09-654C8006D820}"/>
                </a:ext>
              </a:extLst>
            </p:cNvPr>
            <p:cNvCxnSpPr>
              <a:cxnSpLocks/>
              <a:stCxn id="300" idx="5"/>
            </p:cNvCxnSpPr>
            <p:nvPr/>
          </p:nvCxnSpPr>
          <p:spPr>
            <a:xfrm flipV="1">
              <a:off x="562732" y="7695"/>
              <a:ext cx="830501" cy="8778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>
              <a:extLst>
                <a:ext uri="{FF2B5EF4-FFF2-40B4-BE49-F238E27FC236}">
                  <a16:creationId xmlns:a16="http://schemas.microsoft.com/office/drawing/2014/main" id="{0B1255A2-6273-4D37-95C0-82ADB5CE8F83}"/>
                </a:ext>
              </a:extLst>
            </p:cNvPr>
            <p:cNvCxnSpPr>
              <a:cxnSpLocks/>
              <a:stCxn id="281" idx="4"/>
            </p:cNvCxnSpPr>
            <p:nvPr/>
          </p:nvCxnSpPr>
          <p:spPr>
            <a:xfrm flipH="1" flipV="1">
              <a:off x="1913190" y="8940"/>
              <a:ext cx="60264" cy="6746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>
              <a:extLst>
                <a:ext uri="{FF2B5EF4-FFF2-40B4-BE49-F238E27FC236}">
                  <a16:creationId xmlns:a16="http://schemas.microsoft.com/office/drawing/2014/main" id="{88615052-5F95-403B-BE90-E7FDC1AA7750}"/>
                </a:ext>
              </a:extLst>
            </p:cNvPr>
            <p:cNvCxnSpPr>
              <a:cxnSpLocks/>
              <a:stCxn id="281" idx="5"/>
            </p:cNvCxnSpPr>
            <p:nvPr/>
          </p:nvCxnSpPr>
          <p:spPr>
            <a:xfrm flipV="1">
              <a:off x="2026273" y="21571"/>
              <a:ext cx="969507" cy="6838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>
              <a:extLst>
                <a:ext uri="{FF2B5EF4-FFF2-40B4-BE49-F238E27FC236}">
                  <a16:creationId xmlns:a16="http://schemas.microsoft.com/office/drawing/2014/main" id="{1757F5DA-C00F-487E-8177-B9A428AC65A1}"/>
                </a:ext>
              </a:extLst>
            </p:cNvPr>
            <p:cNvCxnSpPr>
              <a:cxnSpLocks/>
              <a:stCxn id="282" idx="5"/>
            </p:cNvCxnSpPr>
            <p:nvPr/>
          </p:nvCxnSpPr>
          <p:spPr>
            <a:xfrm flipV="1">
              <a:off x="3868895" y="-11241"/>
              <a:ext cx="430441" cy="6125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>
              <a:extLst>
                <a:ext uri="{FF2B5EF4-FFF2-40B4-BE49-F238E27FC236}">
                  <a16:creationId xmlns:a16="http://schemas.microsoft.com/office/drawing/2014/main" id="{13607132-D07E-4408-8601-97F058FB0C1D}"/>
                </a:ext>
              </a:extLst>
            </p:cNvPr>
            <p:cNvCxnSpPr>
              <a:cxnSpLocks/>
              <a:stCxn id="281" idx="6"/>
              <a:endCxn id="282" idx="2"/>
            </p:cNvCxnSpPr>
            <p:nvPr/>
          </p:nvCxnSpPr>
          <p:spPr>
            <a:xfrm flipV="1">
              <a:off x="2048150" y="680560"/>
              <a:ext cx="1629474" cy="7772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>
              <a:extLst>
                <a:ext uri="{FF2B5EF4-FFF2-40B4-BE49-F238E27FC236}">
                  <a16:creationId xmlns:a16="http://schemas.microsoft.com/office/drawing/2014/main" id="{63ED6090-8FCE-4F51-AA0D-A39417855296}"/>
                </a:ext>
              </a:extLst>
            </p:cNvPr>
            <p:cNvCxnSpPr>
              <a:cxnSpLocks/>
              <a:stCxn id="282" idx="6"/>
              <a:endCxn id="283" idx="3"/>
            </p:cNvCxnSpPr>
            <p:nvPr/>
          </p:nvCxnSpPr>
          <p:spPr>
            <a:xfrm>
              <a:off x="3901712" y="680560"/>
              <a:ext cx="1169856" cy="234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>
              <a:extLst>
                <a:ext uri="{FF2B5EF4-FFF2-40B4-BE49-F238E27FC236}">
                  <a16:creationId xmlns:a16="http://schemas.microsoft.com/office/drawing/2014/main" id="{512163E1-2B4F-4694-9C25-2C698018E5D3}"/>
                </a:ext>
              </a:extLst>
            </p:cNvPr>
            <p:cNvCxnSpPr>
              <a:cxnSpLocks/>
              <a:stCxn id="284" idx="2"/>
              <a:endCxn id="283" idx="6"/>
            </p:cNvCxnSpPr>
            <p:nvPr/>
          </p:nvCxnSpPr>
          <p:spPr>
            <a:xfrm flipH="1" flipV="1">
              <a:off x="5273139" y="998896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>
              <a:extLst>
                <a:ext uri="{FF2B5EF4-FFF2-40B4-BE49-F238E27FC236}">
                  <a16:creationId xmlns:a16="http://schemas.microsoft.com/office/drawing/2014/main" id="{E2800622-8CE4-4141-A264-CDFFCF418C1D}"/>
                </a:ext>
              </a:extLst>
            </p:cNvPr>
            <p:cNvCxnSpPr>
              <a:cxnSpLocks/>
              <a:stCxn id="305" idx="0"/>
              <a:endCxn id="283" idx="5"/>
            </p:cNvCxnSpPr>
            <p:nvPr/>
          </p:nvCxnSpPr>
          <p:spPr>
            <a:xfrm flipH="1">
              <a:off x="5238555" y="-6145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>
              <a:extLst>
                <a:ext uri="{FF2B5EF4-FFF2-40B4-BE49-F238E27FC236}">
                  <a16:creationId xmlns:a16="http://schemas.microsoft.com/office/drawing/2014/main" id="{1243E183-86F0-4935-BCE5-74717A2C2654}"/>
                </a:ext>
              </a:extLst>
            </p:cNvPr>
            <p:cNvCxnSpPr>
              <a:cxnSpLocks/>
              <a:endCxn id="283" idx="4"/>
            </p:cNvCxnSpPr>
            <p:nvPr/>
          </p:nvCxnSpPr>
          <p:spPr>
            <a:xfrm>
              <a:off x="4883094" y="-29536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DF875C66-258B-47B5-9E91-C997B5873132}"/>
                </a:ext>
              </a:extLst>
            </p:cNvPr>
            <p:cNvCxnSpPr>
              <a:cxnSpLocks/>
              <a:stCxn id="305" idx="2"/>
              <a:endCxn id="284" idx="4"/>
            </p:cNvCxnSpPr>
            <p:nvPr/>
          </p:nvCxnSpPr>
          <p:spPr>
            <a:xfrm flipH="1">
              <a:off x="6243041" y="-5452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id="{85C7ACC4-4A6C-40FD-9603-17B6EDE05149}"/>
                </a:ext>
              </a:extLst>
            </p:cNvPr>
            <p:cNvCxnSpPr>
              <a:cxnSpLocks/>
              <a:stCxn id="287" idx="2"/>
              <a:endCxn id="284" idx="6"/>
            </p:cNvCxnSpPr>
            <p:nvPr/>
          </p:nvCxnSpPr>
          <p:spPr>
            <a:xfrm flipH="1">
              <a:off x="6317737" y="517871"/>
              <a:ext cx="1357780" cy="6985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>
              <a:extLst>
                <a:ext uri="{FF2B5EF4-FFF2-40B4-BE49-F238E27FC236}">
                  <a16:creationId xmlns:a16="http://schemas.microsoft.com/office/drawing/2014/main" id="{ECFB937C-B31A-452B-AAE5-B3BC3419376D}"/>
                </a:ext>
              </a:extLst>
            </p:cNvPr>
            <p:cNvCxnSpPr>
              <a:cxnSpLocks/>
              <a:stCxn id="287" idx="4"/>
            </p:cNvCxnSpPr>
            <p:nvPr/>
          </p:nvCxnSpPr>
          <p:spPr>
            <a:xfrm flipV="1">
              <a:off x="7750213" y="54467"/>
              <a:ext cx="93642" cy="3887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>
              <a:extLst>
                <a:ext uri="{FF2B5EF4-FFF2-40B4-BE49-F238E27FC236}">
                  <a16:creationId xmlns:a16="http://schemas.microsoft.com/office/drawing/2014/main" id="{19DB800C-C6AD-4CEA-A735-2E91F3A8855A}"/>
                </a:ext>
              </a:extLst>
            </p:cNvPr>
            <p:cNvCxnSpPr>
              <a:cxnSpLocks/>
              <a:stCxn id="288" idx="3"/>
            </p:cNvCxnSpPr>
            <p:nvPr/>
          </p:nvCxnSpPr>
          <p:spPr>
            <a:xfrm flipH="1" flipV="1">
              <a:off x="8652184" y="-11241"/>
              <a:ext cx="511421" cy="3567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>
              <a:extLst>
                <a:ext uri="{FF2B5EF4-FFF2-40B4-BE49-F238E27FC236}">
                  <a16:creationId xmlns:a16="http://schemas.microsoft.com/office/drawing/2014/main" id="{A3BDB236-ABAC-47B6-BAA0-9BBEFD13BBA5}"/>
                </a:ext>
              </a:extLst>
            </p:cNvPr>
            <p:cNvCxnSpPr>
              <a:cxnSpLocks/>
              <a:stCxn id="288" idx="2"/>
              <a:endCxn id="287" idx="6"/>
            </p:cNvCxnSpPr>
            <p:nvPr/>
          </p:nvCxnSpPr>
          <p:spPr>
            <a:xfrm flipH="1">
              <a:off x="7824909" y="42476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>
              <a:extLst>
                <a:ext uri="{FF2B5EF4-FFF2-40B4-BE49-F238E27FC236}">
                  <a16:creationId xmlns:a16="http://schemas.microsoft.com/office/drawing/2014/main" id="{E2A56C18-6990-4239-A312-63C58E7850FE}"/>
                </a:ext>
              </a:extLst>
            </p:cNvPr>
            <p:cNvCxnSpPr>
              <a:cxnSpLocks/>
              <a:stCxn id="293" idx="4"/>
              <a:endCxn id="288" idx="0"/>
            </p:cNvCxnSpPr>
            <p:nvPr/>
          </p:nvCxnSpPr>
          <p:spPr>
            <a:xfrm flipH="1" flipV="1">
              <a:off x="9242832" y="53680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>
              <a:extLst>
                <a:ext uri="{FF2B5EF4-FFF2-40B4-BE49-F238E27FC236}">
                  <a16:creationId xmlns:a16="http://schemas.microsoft.com/office/drawing/2014/main" id="{73F1E362-5DC5-42F3-9EC6-155B62DCB3A1}"/>
                </a:ext>
              </a:extLst>
            </p:cNvPr>
            <p:cNvCxnSpPr>
              <a:cxnSpLocks/>
              <a:stCxn id="292" idx="3"/>
              <a:endCxn id="288" idx="7"/>
            </p:cNvCxnSpPr>
            <p:nvPr/>
          </p:nvCxnSpPr>
          <p:spPr>
            <a:xfrm flipH="1" flipV="1">
              <a:off x="9322059" y="503987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>
              <a:extLst>
                <a:ext uri="{FF2B5EF4-FFF2-40B4-BE49-F238E27FC236}">
                  <a16:creationId xmlns:a16="http://schemas.microsoft.com/office/drawing/2014/main" id="{025B29C7-32AF-4CB1-9BC9-59971F01D0A7}"/>
                </a:ext>
              </a:extLst>
            </p:cNvPr>
            <p:cNvCxnSpPr>
              <a:cxnSpLocks/>
              <a:stCxn id="292" idx="2"/>
              <a:endCxn id="293" idx="6"/>
            </p:cNvCxnSpPr>
            <p:nvPr/>
          </p:nvCxnSpPr>
          <p:spPr>
            <a:xfrm flipH="1">
              <a:off x="9418720" y="1237716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>
              <a:extLst>
                <a:ext uri="{FF2B5EF4-FFF2-40B4-BE49-F238E27FC236}">
                  <a16:creationId xmlns:a16="http://schemas.microsoft.com/office/drawing/2014/main" id="{1870040E-C401-4FAB-956E-AF3634F4C505}"/>
                </a:ext>
              </a:extLst>
            </p:cNvPr>
            <p:cNvCxnSpPr>
              <a:cxnSpLocks/>
              <a:stCxn id="292" idx="1"/>
              <a:endCxn id="294" idx="4"/>
            </p:cNvCxnSpPr>
            <p:nvPr/>
          </p:nvCxnSpPr>
          <p:spPr>
            <a:xfrm flipH="1">
              <a:off x="10349083" y="1309164"/>
              <a:ext cx="576378" cy="12219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>
              <a:extLst>
                <a:ext uri="{FF2B5EF4-FFF2-40B4-BE49-F238E27FC236}">
                  <a16:creationId xmlns:a16="http://schemas.microsoft.com/office/drawing/2014/main" id="{DCBC7802-ABE6-4DFB-931D-CFA87AC634DC}"/>
                </a:ext>
              </a:extLst>
            </p:cNvPr>
            <p:cNvCxnSpPr>
              <a:cxnSpLocks/>
              <a:stCxn id="290" idx="1"/>
              <a:endCxn id="294" idx="5"/>
            </p:cNvCxnSpPr>
            <p:nvPr/>
          </p:nvCxnSpPr>
          <p:spPr>
            <a:xfrm flipH="1">
              <a:off x="10401901" y="1774673"/>
              <a:ext cx="1757220" cy="7783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>
              <a:extLst>
                <a:ext uri="{FF2B5EF4-FFF2-40B4-BE49-F238E27FC236}">
                  <a16:creationId xmlns:a16="http://schemas.microsoft.com/office/drawing/2014/main" id="{507C7098-268D-4F0A-89C3-982B76282D8A}"/>
                </a:ext>
              </a:extLst>
            </p:cNvPr>
            <p:cNvCxnSpPr>
              <a:cxnSpLocks/>
              <a:stCxn id="290" idx="0"/>
              <a:endCxn id="291" idx="4"/>
            </p:cNvCxnSpPr>
            <p:nvPr/>
          </p:nvCxnSpPr>
          <p:spPr>
            <a:xfrm flipH="1">
              <a:off x="11893491" y="1806534"/>
              <a:ext cx="313099" cy="9575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>
              <a:extLst>
                <a:ext uri="{FF2B5EF4-FFF2-40B4-BE49-F238E27FC236}">
                  <a16:creationId xmlns:a16="http://schemas.microsoft.com/office/drawing/2014/main" id="{9B8BF76E-96F2-4451-98C0-B860A09D588C}"/>
                </a:ext>
              </a:extLst>
            </p:cNvPr>
            <p:cNvCxnSpPr>
              <a:cxnSpLocks/>
              <a:stCxn id="362" idx="7"/>
              <a:endCxn id="427" idx="1"/>
            </p:cNvCxnSpPr>
            <p:nvPr/>
          </p:nvCxnSpPr>
          <p:spPr>
            <a:xfrm flipH="1" flipV="1">
              <a:off x="8117425" y="3321916"/>
              <a:ext cx="642685" cy="1106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>
              <a:extLst>
                <a:ext uri="{FF2B5EF4-FFF2-40B4-BE49-F238E27FC236}">
                  <a16:creationId xmlns:a16="http://schemas.microsoft.com/office/drawing/2014/main" id="{C240DD52-1B0F-4A04-8477-1578163B958A}"/>
                </a:ext>
              </a:extLst>
            </p:cNvPr>
            <p:cNvCxnSpPr>
              <a:cxnSpLocks/>
              <a:endCxn id="289" idx="6"/>
            </p:cNvCxnSpPr>
            <p:nvPr/>
          </p:nvCxnSpPr>
          <p:spPr>
            <a:xfrm flipH="1">
              <a:off x="11941804" y="350882"/>
              <a:ext cx="294325" cy="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>
              <a:extLst>
                <a:ext uri="{FF2B5EF4-FFF2-40B4-BE49-F238E27FC236}">
                  <a16:creationId xmlns:a16="http://schemas.microsoft.com/office/drawing/2014/main" id="{211BB15C-AFD0-4287-BF1E-FABC11044DB3}"/>
                </a:ext>
              </a:extLst>
            </p:cNvPr>
            <p:cNvCxnSpPr>
              <a:cxnSpLocks/>
              <a:stCxn id="362" idx="0"/>
              <a:endCxn id="426" idx="3"/>
            </p:cNvCxnSpPr>
            <p:nvPr/>
          </p:nvCxnSpPr>
          <p:spPr>
            <a:xfrm flipV="1">
              <a:off x="8839337" y="3056346"/>
              <a:ext cx="575543" cy="133887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>
              <a:extLst>
                <a:ext uri="{FF2B5EF4-FFF2-40B4-BE49-F238E27FC236}">
                  <a16:creationId xmlns:a16="http://schemas.microsoft.com/office/drawing/2014/main" id="{21F3B7D4-5789-4FBC-B4A0-79F1CC735D11}"/>
                </a:ext>
              </a:extLst>
            </p:cNvPr>
            <p:cNvCxnSpPr>
              <a:cxnSpLocks/>
              <a:stCxn id="374" idx="0"/>
              <a:endCxn id="425" idx="0"/>
            </p:cNvCxnSpPr>
            <p:nvPr/>
          </p:nvCxnSpPr>
          <p:spPr>
            <a:xfrm flipH="1" flipV="1">
              <a:off x="10593831" y="3434127"/>
              <a:ext cx="970340" cy="11166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>
              <a:extLst>
                <a:ext uri="{FF2B5EF4-FFF2-40B4-BE49-F238E27FC236}">
                  <a16:creationId xmlns:a16="http://schemas.microsoft.com/office/drawing/2014/main" id="{DE12D406-B5EF-4F2A-BD39-30501292730A}"/>
                </a:ext>
              </a:extLst>
            </p:cNvPr>
            <p:cNvCxnSpPr>
              <a:cxnSpLocks/>
              <a:stCxn id="374" idx="1"/>
              <a:endCxn id="291" idx="0"/>
            </p:cNvCxnSpPr>
            <p:nvPr/>
          </p:nvCxnSpPr>
          <p:spPr>
            <a:xfrm flipV="1">
              <a:off x="11616989" y="2983008"/>
              <a:ext cx="228732" cy="15896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>
              <a:extLst>
                <a:ext uri="{FF2B5EF4-FFF2-40B4-BE49-F238E27FC236}">
                  <a16:creationId xmlns:a16="http://schemas.microsoft.com/office/drawing/2014/main" id="{DBBA0795-5646-4061-BE06-EBEF777AF61F}"/>
                </a:ext>
              </a:extLst>
            </p:cNvPr>
            <p:cNvCxnSpPr>
              <a:cxnSpLocks/>
              <a:stCxn id="291" idx="2"/>
              <a:endCxn id="294" idx="6"/>
            </p:cNvCxnSpPr>
            <p:nvPr/>
          </p:nvCxnSpPr>
          <p:spPr>
            <a:xfrm flipH="1" flipV="1">
              <a:off x="10423779" y="2605827"/>
              <a:ext cx="1336358" cy="2438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>
              <a:extLst>
                <a:ext uri="{FF2B5EF4-FFF2-40B4-BE49-F238E27FC236}">
                  <a16:creationId xmlns:a16="http://schemas.microsoft.com/office/drawing/2014/main" id="{DF099256-2594-46B7-BA1D-4778B90A6827}"/>
                </a:ext>
              </a:extLst>
            </p:cNvPr>
            <p:cNvCxnSpPr>
              <a:cxnSpLocks/>
              <a:stCxn id="290" idx="2"/>
              <a:endCxn id="292" idx="6"/>
            </p:cNvCxnSpPr>
            <p:nvPr/>
          </p:nvCxnSpPr>
          <p:spPr>
            <a:xfrm flipH="1" flipV="1">
              <a:off x="11097954" y="1194675"/>
              <a:ext cx="1050131" cy="5239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>
              <a:extLst>
                <a:ext uri="{FF2B5EF4-FFF2-40B4-BE49-F238E27FC236}">
                  <a16:creationId xmlns:a16="http://schemas.microsoft.com/office/drawing/2014/main" id="{B7FBB941-E1C5-4D5E-BB74-6272B5429E0B}"/>
                </a:ext>
              </a:extLst>
            </p:cNvPr>
            <p:cNvCxnSpPr>
              <a:cxnSpLocks/>
              <a:stCxn id="289" idx="1"/>
              <a:endCxn id="292" idx="5"/>
            </p:cNvCxnSpPr>
            <p:nvPr/>
          </p:nvCxnSpPr>
          <p:spPr>
            <a:xfrm flipH="1">
              <a:off x="11050531" y="430109"/>
              <a:ext cx="700002" cy="693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>
              <a:extLst>
                <a:ext uri="{FF2B5EF4-FFF2-40B4-BE49-F238E27FC236}">
                  <a16:creationId xmlns:a16="http://schemas.microsoft.com/office/drawing/2014/main" id="{A75C91B7-AF8A-4691-B539-B5FFC7E2903E}"/>
                </a:ext>
              </a:extLst>
            </p:cNvPr>
            <p:cNvCxnSpPr>
              <a:cxnSpLocks/>
              <a:stCxn id="289" idx="3"/>
              <a:endCxn id="306" idx="1"/>
            </p:cNvCxnSpPr>
            <p:nvPr/>
          </p:nvCxnSpPr>
          <p:spPr>
            <a:xfrm flipH="1" flipV="1">
              <a:off x="10480717" y="1658"/>
              <a:ext cx="1269816" cy="2699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>
              <a:extLst>
                <a:ext uri="{FF2B5EF4-FFF2-40B4-BE49-F238E27FC236}">
                  <a16:creationId xmlns:a16="http://schemas.microsoft.com/office/drawing/2014/main" id="{4FF69525-20AE-4D31-AE43-85C88D03D5B2}"/>
                </a:ext>
              </a:extLst>
            </p:cNvPr>
            <p:cNvCxnSpPr>
              <a:cxnSpLocks/>
              <a:stCxn id="292" idx="4"/>
              <a:endCxn id="306" idx="2"/>
            </p:cNvCxnSpPr>
            <p:nvPr/>
          </p:nvCxnSpPr>
          <p:spPr>
            <a:xfrm flipH="1" flipV="1">
              <a:off x="10368902" y="619"/>
              <a:ext cx="597574" cy="1105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>
              <a:extLst>
                <a:ext uri="{FF2B5EF4-FFF2-40B4-BE49-F238E27FC236}">
                  <a16:creationId xmlns:a16="http://schemas.microsoft.com/office/drawing/2014/main" id="{767DF7A1-3BCE-4C50-A72A-D96080965A74}"/>
                </a:ext>
              </a:extLst>
            </p:cNvPr>
            <p:cNvCxnSpPr>
              <a:cxnSpLocks/>
              <a:stCxn id="288" idx="5"/>
              <a:endCxn id="306" idx="0"/>
            </p:cNvCxnSpPr>
            <p:nvPr/>
          </p:nvCxnSpPr>
          <p:spPr>
            <a:xfrm flipV="1">
              <a:off x="9322059" y="-420"/>
              <a:ext cx="935027" cy="3459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>
              <a:extLst>
                <a:ext uri="{FF2B5EF4-FFF2-40B4-BE49-F238E27FC236}">
                  <a16:creationId xmlns:a16="http://schemas.microsoft.com/office/drawing/2014/main" id="{FEE99231-0032-4547-8D61-8BBE2D637328}"/>
                </a:ext>
              </a:extLst>
            </p:cNvPr>
            <p:cNvCxnSpPr>
              <a:cxnSpLocks/>
              <a:stCxn id="289" idx="7"/>
              <a:endCxn id="290" idx="3"/>
            </p:cNvCxnSpPr>
            <p:nvPr/>
          </p:nvCxnSpPr>
          <p:spPr>
            <a:xfrm>
              <a:off x="11908987" y="430109"/>
              <a:ext cx="270959" cy="12410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>
              <a:extLst>
                <a:ext uri="{FF2B5EF4-FFF2-40B4-BE49-F238E27FC236}">
                  <a16:creationId xmlns:a16="http://schemas.microsoft.com/office/drawing/2014/main" id="{662C8885-CB77-4E91-A512-46568A8B99FA}"/>
                </a:ext>
              </a:extLst>
            </p:cNvPr>
            <p:cNvCxnSpPr>
              <a:cxnSpLocks/>
              <a:stCxn id="287" idx="7"/>
              <a:endCxn id="293" idx="3"/>
            </p:cNvCxnSpPr>
            <p:nvPr/>
          </p:nvCxnSpPr>
          <p:spPr>
            <a:xfrm>
              <a:off x="7803031" y="570690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>
              <a:extLst>
                <a:ext uri="{FF2B5EF4-FFF2-40B4-BE49-F238E27FC236}">
                  <a16:creationId xmlns:a16="http://schemas.microsoft.com/office/drawing/2014/main" id="{9D223472-4242-406A-84A0-39555CEFAB66}"/>
                </a:ext>
              </a:extLst>
            </p:cNvPr>
            <p:cNvCxnSpPr>
              <a:cxnSpLocks/>
              <a:endCxn id="289" idx="4"/>
            </p:cNvCxnSpPr>
            <p:nvPr/>
          </p:nvCxnSpPr>
          <p:spPr>
            <a:xfrm flipH="1">
              <a:off x="11829760" y="8940"/>
              <a:ext cx="14366" cy="22989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8" name="Oval 277">
              <a:extLst>
                <a:ext uri="{FF2B5EF4-FFF2-40B4-BE49-F238E27FC236}">
                  <a16:creationId xmlns:a16="http://schemas.microsoft.com/office/drawing/2014/main" id="{9328838F-CE26-40FE-892F-A87085F132B2}"/>
                </a:ext>
              </a:extLst>
            </p:cNvPr>
            <p:cNvSpPr/>
            <p:nvPr/>
          </p:nvSpPr>
          <p:spPr>
            <a:xfrm rot="1036530" flipV="1">
              <a:off x="3282465" y="277068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9" name="Oval 278">
              <a:extLst>
                <a:ext uri="{FF2B5EF4-FFF2-40B4-BE49-F238E27FC236}">
                  <a16:creationId xmlns:a16="http://schemas.microsoft.com/office/drawing/2014/main" id="{C51359B0-B6FD-47F8-ACF7-D045A3EE51A0}"/>
                </a:ext>
              </a:extLst>
            </p:cNvPr>
            <p:cNvSpPr/>
            <p:nvPr/>
          </p:nvSpPr>
          <p:spPr>
            <a:xfrm flipV="1">
              <a:off x="2747608" y="150924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0" name="Oval 279">
              <a:extLst>
                <a:ext uri="{FF2B5EF4-FFF2-40B4-BE49-F238E27FC236}">
                  <a16:creationId xmlns:a16="http://schemas.microsoft.com/office/drawing/2014/main" id="{F81CB774-3B8F-42E8-836E-48169A34560B}"/>
                </a:ext>
              </a:extLst>
            </p:cNvPr>
            <p:cNvSpPr/>
            <p:nvPr/>
          </p:nvSpPr>
          <p:spPr>
            <a:xfrm flipV="1">
              <a:off x="1393233" y="171375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1" name="Oval 280">
              <a:extLst>
                <a:ext uri="{FF2B5EF4-FFF2-40B4-BE49-F238E27FC236}">
                  <a16:creationId xmlns:a16="http://schemas.microsoft.com/office/drawing/2014/main" id="{FD5DD5B0-1CA6-4508-A51C-83666C38F7B3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1898758" y="683587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2" name="Oval 281">
              <a:extLst>
                <a:ext uri="{FF2B5EF4-FFF2-40B4-BE49-F238E27FC236}">
                  <a16:creationId xmlns:a16="http://schemas.microsoft.com/office/drawing/2014/main" id="{746BA1BF-42F0-4A4A-A1C1-A15EC383B0B2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3677624" y="5685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3" name="Oval 282">
              <a:extLst>
                <a:ext uri="{FF2B5EF4-FFF2-40B4-BE49-F238E27FC236}">
                  <a16:creationId xmlns:a16="http://schemas.microsoft.com/office/drawing/2014/main" id="{5F8D3A38-DFDA-4C2D-A754-5E2E30CBC73E}"/>
                </a:ext>
              </a:extLst>
            </p:cNvPr>
            <p:cNvSpPr/>
            <p:nvPr/>
          </p:nvSpPr>
          <p:spPr>
            <a:xfrm flipV="1">
              <a:off x="5036983" y="88081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4" name="Oval 283">
              <a:extLst>
                <a:ext uri="{FF2B5EF4-FFF2-40B4-BE49-F238E27FC236}">
                  <a16:creationId xmlns:a16="http://schemas.microsoft.com/office/drawing/2014/main" id="{C4AC1473-1BC8-40E4-8062-8D47A809C083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6168345" y="114169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5" name="Oval 284">
              <a:extLst>
                <a:ext uri="{FF2B5EF4-FFF2-40B4-BE49-F238E27FC236}">
                  <a16:creationId xmlns:a16="http://schemas.microsoft.com/office/drawing/2014/main" id="{1D52A7B4-6D6B-4C25-929A-3BF185D69F34}"/>
                </a:ext>
              </a:extLst>
            </p:cNvPr>
            <p:cNvSpPr/>
            <p:nvPr/>
          </p:nvSpPr>
          <p:spPr>
            <a:xfrm flipV="1">
              <a:off x="6173566" y="2159704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6" name="Oval 285">
              <a:extLst>
                <a:ext uri="{FF2B5EF4-FFF2-40B4-BE49-F238E27FC236}">
                  <a16:creationId xmlns:a16="http://schemas.microsoft.com/office/drawing/2014/main" id="{08E677B3-3CB4-43C7-A0E0-7CBF7F2E5119}"/>
                </a:ext>
              </a:extLst>
            </p:cNvPr>
            <p:cNvSpPr/>
            <p:nvPr/>
          </p:nvSpPr>
          <p:spPr>
            <a:xfrm flipV="1">
              <a:off x="7625759" y="16101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7" name="Oval 286">
              <a:extLst>
                <a:ext uri="{FF2B5EF4-FFF2-40B4-BE49-F238E27FC236}">
                  <a16:creationId xmlns:a16="http://schemas.microsoft.com/office/drawing/2014/main" id="{55E96EB3-3D78-472B-A91C-9C28435D62CC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7675517" y="44317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8" name="Oval 287">
              <a:extLst>
                <a:ext uri="{FF2B5EF4-FFF2-40B4-BE49-F238E27FC236}">
                  <a16:creationId xmlns:a16="http://schemas.microsoft.com/office/drawing/2014/main" id="{41F5E7D3-2DF9-4288-997E-CCC2D692A9F0}"/>
                </a:ext>
              </a:extLst>
            </p:cNvPr>
            <p:cNvSpPr/>
            <p:nvPr/>
          </p:nvSpPr>
          <p:spPr>
            <a:xfrm flipV="1">
              <a:off x="9130788" y="3127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9" name="Oval 288">
              <a:extLst>
                <a:ext uri="{FF2B5EF4-FFF2-40B4-BE49-F238E27FC236}">
                  <a16:creationId xmlns:a16="http://schemas.microsoft.com/office/drawing/2014/main" id="{67D218BF-7211-41FC-B72B-2A69BA454353}"/>
                </a:ext>
              </a:extLst>
            </p:cNvPr>
            <p:cNvSpPr/>
            <p:nvPr/>
          </p:nvSpPr>
          <p:spPr>
            <a:xfrm flipV="1">
              <a:off x="11717716" y="23883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0" name="Oval 289">
              <a:extLst>
                <a:ext uri="{FF2B5EF4-FFF2-40B4-BE49-F238E27FC236}">
                  <a16:creationId xmlns:a16="http://schemas.microsoft.com/office/drawing/2014/main" id="{5BD084A1-F321-490B-BCE1-C68A6379B8B8}"/>
                </a:ext>
              </a:extLst>
            </p:cNvPr>
            <p:cNvSpPr>
              <a:spLocks noChangeAspect="1"/>
            </p:cNvSpPr>
            <p:nvPr/>
          </p:nvSpPr>
          <p:spPr>
            <a:xfrm rot="682168" flipV="1">
              <a:off x="12146619" y="165860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1" name="Oval 290">
              <a:extLst>
                <a:ext uri="{FF2B5EF4-FFF2-40B4-BE49-F238E27FC236}">
                  <a16:creationId xmlns:a16="http://schemas.microsoft.com/office/drawing/2014/main" id="{017D7F5A-1D15-4BC4-A062-B3F1C3FCAC72}"/>
                </a:ext>
              </a:extLst>
            </p:cNvPr>
            <p:cNvSpPr/>
            <p:nvPr/>
          </p:nvSpPr>
          <p:spPr>
            <a:xfrm rot="738506" flipV="1">
              <a:off x="11757562" y="276149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2" name="Oval 291">
              <a:extLst>
                <a:ext uri="{FF2B5EF4-FFF2-40B4-BE49-F238E27FC236}">
                  <a16:creationId xmlns:a16="http://schemas.microsoft.com/office/drawing/2014/main" id="{FB86196B-8407-4199-9E06-36A476177139}"/>
                </a:ext>
              </a:extLst>
            </p:cNvPr>
            <p:cNvSpPr/>
            <p:nvPr/>
          </p:nvSpPr>
          <p:spPr>
            <a:xfrm rot="20935587" flipV="1">
              <a:off x="10875952" y="1104151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3" name="Oval 292">
              <a:extLst>
                <a:ext uri="{FF2B5EF4-FFF2-40B4-BE49-F238E27FC236}">
                  <a16:creationId xmlns:a16="http://schemas.microsoft.com/office/drawing/2014/main" id="{1F909509-499E-41E5-B785-2A415E133515}"/>
                </a:ext>
              </a:extLst>
            </p:cNvPr>
            <p:cNvSpPr/>
            <p:nvPr/>
          </p:nvSpPr>
          <p:spPr>
            <a:xfrm flipV="1">
              <a:off x="9194632" y="151567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4" name="Oval 293">
              <a:extLst>
                <a:ext uri="{FF2B5EF4-FFF2-40B4-BE49-F238E27FC236}">
                  <a16:creationId xmlns:a16="http://schemas.microsoft.com/office/drawing/2014/main" id="{20DF45AF-C231-4461-8A5F-352FECCA830C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10274387" y="2531131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5" name="Oval 294">
              <a:extLst>
                <a:ext uri="{FF2B5EF4-FFF2-40B4-BE49-F238E27FC236}">
                  <a16:creationId xmlns:a16="http://schemas.microsoft.com/office/drawing/2014/main" id="{C2A63C02-4106-4E61-9D52-3A9C853FCBC7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3780028" y="130134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6" name="Oval 295">
              <a:extLst>
                <a:ext uri="{FF2B5EF4-FFF2-40B4-BE49-F238E27FC236}">
                  <a16:creationId xmlns:a16="http://schemas.microsoft.com/office/drawing/2014/main" id="{8E47B77C-C899-4567-BBF6-A3B45E2ED710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4938273" y="211980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7" name="Oval 296">
              <a:extLst>
                <a:ext uri="{FF2B5EF4-FFF2-40B4-BE49-F238E27FC236}">
                  <a16:creationId xmlns:a16="http://schemas.microsoft.com/office/drawing/2014/main" id="{0FF83A66-25E4-4ECA-8370-A014E67563EF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3888828" y="207814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8" name="Straight Connector 297">
              <a:extLst>
                <a:ext uri="{FF2B5EF4-FFF2-40B4-BE49-F238E27FC236}">
                  <a16:creationId xmlns:a16="http://schemas.microsoft.com/office/drawing/2014/main" id="{B62DB05F-0F6D-49E5-B545-A8FE1255E55F}"/>
                </a:ext>
              </a:extLst>
            </p:cNvPr>
            <p:cNvCxnSpPr>
              <a:cxnSpLocks/>
              <a:stCxn id="297" idx="2"/>
              <a:endCxn id="279" idx="7"/>
            </p:cNvCxnSpPr>
            <p:nvPr/>
          </p:nvCxnSpPr>
          <p:spPr>
            <a:xfrm flipH="1" flipV="1">
              <a:off x="2949180" y="1710820"/>
              <a:ext cx="939648" cy="44202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Straight Connector 298">
              <a:extLst>
                <a:ext uri="{FF2B5EF4-FFF2-40B4-BE49-F238E27FC236}">
                  <a16:creationId xmlns:a16="http://schemas.microsoft.com/office/drawing/2014/main" id="{F7C4D2B3-EC37-456D-819C-835393059591}"/>
                </a:ext>
              </a:extLst>
            </p:cNvPr>
            <p:cNvCxnSpPr>
              <a:cxnSpLocks/>
              <a:stCxn id="280" idx="4"/>
              <a:endCxn id="281" idx="1"/>
            </p:cNvCxnSpPr>
            <p:nvPr/>
          </p:nvCxnSpPr>
          <p:spPr>
            <a:xfrm flipV="1">
              <a:off x="1505277" y="811101"/>
              <a:ext cx="415359" cy="9026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0" name="Oval 299">
              <a:extLst>
                <a:ext uri="{FF2B5EF4-FFF2-40B4-BE49-F238E27FC236}">
                  <a16:creationId xmlns:a16="http://schemas.microsoft.com/office/drawing/2014/main" id="{DF03BEDA-1AC6-453B-AD12-038768ED7DD0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435217" y="86366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1" name="Straight Connector 300">
              <a:extLst>
                <a:ext uri="{FF2B5EF4-FFF2-40B4-BE49-F238E27FC236}">
                  <a16:creationId xmlns:a16="http://schemas.microsoft.com/office/drawing/2014/main" id="{3A647290-7C84-4002-9C95-82383DF354B7}"/>
                </a:ext>
              </a:extLst>
            </p:cNvPr>
            <p:cNvCxnSpPr>
              <a:cxnSpLocks/>
              <a:stCxn id="300" idx="3"/>
            </p:cNvCxnSpPr>
            <p:nvPr/>
          </p:nvCxnSpPr>
          <p:spPr>
            <a:xfrm flipH="1" flipV="1">
              <a:off x="14396" y="20999"/>
              <a:ext cx="442699" cy="8645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Connector 301">
              <a:extLst>
                <a:ext uri="{FF2B5EF4-FFF2-40B4-BE49-F238E27FC236}">
                  <a16:creationId xmlns:a16="http://schemas.microsoft.com/office/drawing/2014/main" id="{5A0E74CA-40CC-4165-A061-1EB133A176B7}"/>
                </a:ext>
              </a:extLst>
            </p:cNvPr>
            <p:cNvCxnSpPr>
              <a:cxnSpLocks/>
              <a:stCxn id="300" idx="2"/>
            </p:cNvCxnSpPr>
            <p:nvPr/>
          </p:nvCxnSpPr>
          <p:spPr>
            <a:xfrm flipH="1" flipV="1">
              <a:off x="-27532" y="832189"/>
              <a:ext cx="462749" cy="1061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Connector 302">
              <a:extLst>
                <a:ext uri="{FF2B5EF4-FFF2-40B4-BE49-F238E27FC236}">
                  <a16:creationId xmlns:a16="http://schemas.microsoft.com/office/drawing/2014/main" id="{9613F1AE-24BD-4812-8FD8-8AAE7AC981F9}"/>
                </a:ext>
              </a:extLst>
            </p:cNvPr>
            <p:cNvCxnSpPr>
              <a:cxnSpLocks/>
              <a:stCxn id="300" idx="1"/>
            </p:cNvCxnSpPr>
            <p:nvPr/>
          </p:nvCxnSpPr>
          <p:spPr>
            <a:xfrm flipH="1">
              <a:off x="-27532" y="991183"/>
              <a:ext cx="484627" cy="496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Connector 303">
              <a:extLst>
                <a:ext uri="{FF2B5EF4-FFF2-40B4-BE49-F238E27FC236}">
                  <a16:creationId xmlns:a16="http://schemas.microsoft.com/office/drawing/2014/main" id="{A9C338E3-BA21-4ED6-9CDF-C7B813EF1C3F}"/>
                </a:ext>
              </a:extLst>
            </p:cNvPr>
            <p:cNvCxnSpPr>
              <a:cxnSpLocks/>
              <a:endCxn id="280" idx="2"/>
            </p:cNvCxnSpPr>
            <p:nvPr/>
          </p:nvCxnSpPr>
          <p:spPr>
            <a:xfrm flipV="1">
              <a:off x="42498" y="1825802"/>
              <a:ext cx="1350735" cy="1774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5" name="Chord 304">
              <a:extLst>
                <a:ext uri="{FF2B5EF4-FFF2-40B4-BE49-F238E27FC236}">
                  <a16:creationId xmlns:a16="http://schemas.microsoft.com/office/drawing/2014/main" id="{803A8CF8-BC24-43AF-AA99-E8935C3CA71F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6507935" y="-75430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6" name="Chord 305">
              <a:extLst>
                <a:ext uri="{FF2B5EF4-FFF2-40B4-BE49-F238E27FC236}">
                  <a16:creationId xmlns:a16="http://schemas.microsoft.com/office/drawing/2014/main" id="{9EC0E5C5-A1FF-4B40-B94D-1BEC68B8C51A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10256792" y="-104349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7" name="Straight Connector 306">
              <a:extLst>
                <a:ext uri="{FF2B5EF4-FFF2-40B4-BE49-F238E27FC236}">
                  <a16:creationId xmlns:a16="http://schemas.microsoft.com/office/drawing/2014/main" id="{0B3EFD2F-D3C7-4B03-8933-E4503E4A7175}"/>
                </a:ext>
              </a:extLst>
            </p:cNvPr>
            <p:cNvCxnSpPr>
              <a:cxnSpLocks/>
              <a:stCxn id="305" idx="1"/>
              <a:endCxn id="287" idx="3"/>
            </p:cNvCxnSpPr>
            <p:nvPr/>
          </p:nvCxnSpPr>
          <p:spPr>
            <a:xfrm>
              <a:off x="6657218" y="-4759"/>
              <a:ext cx="1040177" cy="46981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Straight Connector 307">
              <a:extLst>
                <a:ext uri="{FF2B5EF4-FFF2-40B4-BE49-F238E27FC236}">
                  <a16:creationId xmlns:a16="http://schemas.microsoft.com/office/drawing/2014/main" id="{B2AE14B5-0884-48C3-8F4D-697B86834B1A}"/>
                </a:ext>
              </a:extLst>
            </p:cNvPr>
            <p:cNvCxnSpPr>
              <a:cxnSpLocks/>
              <a:endCxn id="359" idx="1"/>
            </p:cNvCxnSpPr>
            <p:nvPr/>
          </p:nvCxnSpPr>
          <p:spPr>
            <a:xfrm flipH="1">
              <a:off x="11505573" y="5340915"/>
              <a:ext cx="674373" cy="39668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>
              <a:extLst>
                <a:ext uri="{FF2B5EF4-FFF2-40B4-BE49-F238E27FC236}">
                  <a16:creationId xmlns:a16="http://schemas.microsoft.com/office/drawing/2014/main" id="{E5A1BC5E-E569-4F04-8856-8ED42F6D109F}"/>
                </a:ext>
              </a:extLst>
            </p:cNvPr>
            <p:cNvCxnSpPr>
              <a:cxnSpLocks/>
              <a:endCxn id="374" idx="2"/>
            </p:cNvCxnSpPr>
            <p:nvPr/>
          </p:nvCxnSpPr>
          <p:spPr>
            <a:xfrm flipH="1">
              <a:off x="11638867" y="4355007"/>
              <a:ext cx="670058" cy="2704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Straight Connector 309">
              <a:extLst>
                <a:ext uri="{FF2B5EF4-FFF2-40B4-BE49-F238E27FC236}">
                  <a16:creationId xmlns:a16="http://schemas.microsoft.com/office/drawing/2014/main" id="{73606B82-7A21-4C42-B774-D4A40DBBFC2B}"/>
                </a:ext>
              </a:extLst>
            </p:cNvPr>
            <p:cNvCxnSpPr>
              <a:cxnSpLocks/>
              <a:stCxn id="359" idx="0"/>
              <a:endCxn id="374" idx="4"/>
            </p:cNvCxnSpPr>
            <p:nvPr/>
          </p:nvCxnSpPr>
          <p:spPr>
            <a:xfrm flipV="1">
              <a:off x="11422079" y="4700191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Straight Connector 310">
              <a:extLst>
                <a:ext uri="{FF2B5EF4-FFF2-40B4-BE49-F238E27FC236}">
                  <a16:creationId xmlns:a16="http://schemas.microsoft.com/office/drawing/2014/main" id="{37E06664-8680-400A-95D2-4500DC639718}"/>
                </a:ext>
              </a:extLst>
            </p:cNvPr>
            <p:cNvCxnSpPr>
              <a:cxnSpLocks/>
              <a:stCxn id="425" idx="2"/>
              <a:endCxn id="361" idx="1"/>
            </p:cNvCxnSpPr>
            <p:nvPr/>
          </p:nvCxnSpPr>
          <p:spPr>
            <a:xfrm>
              <a:off x="10451194" y="3503136"/>
              <a:ext cx="31607" cy="6934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Straight Connector 311">
              <a:extLst>
                <a:ext uri="{FF2B5EF4-FFF2-40B4-BE49-F238E27FC236}">
                  <a16:creationId xmlns:a16="http://schemas.microsoft.com/office/drawing/2014/main" id="{79D06D4C-A3F3-48FD-8ABE-91F9FEC4EB2D}"/>
                </a:ext>
              </a:extLst>
            </p:cNvPr>
            <p:cNvCxnSpPr>
              <a:cxnSpLocks/>
              <a:stCxn id="359" idx="7"/>
              <a:endCxn id="361" idx="3"/>
            </p:cNvCxnSpPr>
            <p:nvPr/>
          </p:nvCxnSpPr>
          <p:spPr>
            <a:xfrm flipH="1" flipV="1">
              <a:off x="10482801" y="4355007"/>
              <a:ext cx="855784" cy="1382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>
              <a:extLst>
                <a:ext uri="{FF2B5EF4-FFF2-40B4-BE49-F238E27FC236}">
                  <a16:creationId xmlns:a16="http://schemas.microsoft.com/office/drawing/2014/main" id="{88EAA0A3-7473-494C-A739-62854D6D2E83}"/>
                </a:ext>
              </a:extLst>
            </p:cNvPr>
            <p:cNvCxnSpPr>
              <a:cxnSpLocks/>
              <a:endCxn id="374" idx="3"/>
            </p:cNvCxnSpPr>
            <p:nvPr/>
          </p:nvCxnSpPr>
          <p:spPr>
            <a:xfrm flipH="1" flipV="1">
              <a:off x="11616989" y="4678313"/>
              <a:ext cx="692282" cy="4095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Straight Connector 313">
              <a:extLst>
                <a:ext uri="{FF2B5EF4-FFF2-40B4-BE49-F238E27FC236}">
                  <a16:creationId xmlns:a16="http://schemas.microsoft.com/office/drawing/2014/main" id="{DACC921E-0A3C-419C-9517-C461E7346670}"/>
                </a:ext>
              </a:extLst>
            </p:cNvPr>
            <p:cNvCxnSpPr>
              <a:cxnSpLocks/>
              <a:stCxn id="374" idx="6"/>
              <a:endCxn id="361" idx="2"/>
            </p:cNvCxnSpPr>
            <p:nvPr/>
          </p:nvCxnSpPr>
          <p:spPr>
            <a:xfrm flipH="1" flipV="1">
              <a:off x="10515618" y="4275780"/>
              <a:ext cx="973856" cy="3497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Straight Connector 314">
              <a:extLst>
                <a:ext uri="{FF2B5EF4-FFF2-40B4-BE49-F238E27FC236}">
                  <a16:creationId xmlns:a16="http://schemas.microsoft.com/office/drawing/2014/main" id="{B8683BDD-491F-4CFB-B0D9-D48E4544306F}"/>
                </a:ext>
              </a:extLst>
            </p:cNvPr>
            <p:cNvCxnSpPr>
              <a:cxnSpLocks/>
              <a:stCxn id="360" idx="0"/>
              <a:endCxn id="361" idx="4"/>
            </p:cNvCxnSpPr>
            <p:nvPr/>
          </p:nvCxnSpPr>
          <p:spPr>
            <a:xfrm flipV="1">
              <a:off x="10334099" y="4387824"/>
              <a:ext cx="69475" cy="11410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Straight Connector 315">
              <a:extLst>
                <a:ext uri="{FF2B5EF4-FFF2-40B4-BE49-F238E27FC236}">
                  <a16:creationId xmlns:a16="http://schemas.microsoft.com/office/drawing/2014/main" id="{B9217134-6C36-44E9-8989-7E9C15BF3769}"/>
                </a:ext>
              </a:extLst>
            </p:cNvPr>
            <p:cNvCxnSpPr>
              <a:cxnSpLocks/>
              <a:stCxn id="363" idx="1"/>
              <a:endCxn id="361" idx="5"/>
            </p:cNvCxnSpPr>
            <p:nvPr/>
          </p:nvCxnSpPr>
          <p:spPr>
            <a:xfrm flipV="1">
              <a:off x="8879746" y="4355007"/>
              <a:ext cx="1444602" cy="13037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Straight Connector 316">
              <a:extLst>
                <a:ext uri="{FF2B5EF4-FFF2-40B4-BE49-F238E27FC236}">
                  <a16:creationId xmlns:a16="http://schemas.microsoft.com/office/drawing/2014/main" id="{A69A050D-29C8-4238-97CF-7BD1598894BB}"/>
                </a:ext>
              </a:extLst>
            </p:cNvPr>
            <p:cNvCxnSpPr>
              <a:cxnSpLocks/>
              <a:stCxn id="363" idx="0"/>
              <a:endCxn id="362" idx="4"/>
            </p:cNvCxnSpPr>
            <p:nvPr/>
          </p:nvCxnSpPr>
          <p:spPr>
            <a:xfrm flipV="1">
              <a:off x="8826927" y="4619304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Connector 317">
              <a:extLst>
                <a:ext uri="{FF2B5EF4-FFF2-40B4-BE49-F238E27FC236}">
                  <a16:creationId xmlns:a16="http://schemas.microsoft.com/office/drawing/2014/main" id="{209DABDF-5649-4C3D-B1C6-9AB41E0EF595}"/>
                </a:ext>
              </a:extLst>
            </p:cNvPr>
            <p:cNvCxnSpPr>
              <a:cxnSpLocks/>
              <a:stCxn id="362" idx="2"/>
              <a:endCxn id="361" idx="6"/>
            </p:cNvCxnSpPr>
            <p:nvPr/>
          </p:nvCxnSpPr>
          <p:spPr>
            <a:xfrm flipV="1">
              <a:off x="8951381" y="4275780"/>
              <a:ext cx="1340149" cy="2314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Connector 318">
              <a:extLst>
                <a:ext uri="{FF2B5EF4-FFF2-40B4-BE49-F238E27FC236}">
                  <a16:creationId xmlns:a16="http://schemas.microsoft.com/office/drawing/2014/main" id="{88B3BD9F-62BC-434F-B5CA-E69914C1613B}"/>
                </a:ext>
              </a:extLst>
            </p:cNvPr>
            <p:cNvCxnSpPr>
              <a:cxnSpLocks/>
              <a:stCxn id="362" idx="7"/>
              <a:endCxn id="370" idx="2"/>
            </p:cNvCxnSpPr>
            <p:nvPr/>
          </p:nvCxnSpPr>
          <p:spPr>
            <a:xfrm flipH="1" flipV="1">
              <a:off x="6683226" y="3221226"/>
              <a:ext cx="2076884" cy="12068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Connector 319">
              <a:extLst>
                <a:ext uri="{FF2B5EF4-FFF2-40B4-BE49-F238E27FC236}">
                  <a16:creationId xmlns:a16="http://schemas.microsoft.com/office/drawing/2014/main" id="{5D06F356-4E3C-407E-A58E-22A50D1A06EA}"/>
                </a:ext>
              </a:extLst>
            </p:cNvPr>
            <p:cNvCxnSpPr>
              <a:cxnSpLocks/>
              <a:stCxn id="362" idx="6"/>
              <a:endCxn id="369" idx="2"/>
            </p:cNvCxnSpPr>
            <p:nvPr/>
          </p:nvCxnSpPr>
          <p:spPr>
            <a:xfrm flipH="1">
              <a:off x="7382508" y="4507260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Straight Connector 320">
              <a:extLst>
                <a:ext uri="{FF2B5EF4-FFF2-40B4-BE49-F238E27FC236}">
                  <a16:creationId xmlns:a16="http://schemas.microsoft.com/office/drawing/2014/main" id="{42DCA09D-25C7-47A0-AC87-35396A545EF5}"/>
                </a:ext>
              </a:extLst>
            </p:cNvPr>
            <p:cNvCxnSpPr>
              <a:cxnSpLocks/>
              <a:stCxn id="369" idx="7"/>
              <a:endCxn id="370" idx="3"/>
            </p:cNvCxnSpPr>
            <p:nvPr/>
          </p:nvCxnSpPr>
          <p:spPr>
            <a:xfrm flipH="1" flipV="1">
              <a:off x="6661348" y="3274044"/>
              <a:ext cx="529889" cy="1248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Connector 321">
              <a:extLst>
                <a:ext uri="{FF2B5EF4-FFF2-40B4-BE49-F238E27FC236}">
                  <a16:creationId xmlns:a16="http://schemas.microsoft.com/office/drawing/2014/main" id="{54E553F4-5DCA-49BB-9B97-29FADEE2F81C}"/>
                </a:ext>
              </a:extLst>
            </p:cNvPr>
            <p:cNvCxnSpPr>
              <a:cxnSpLocks/>
              <a:stCxn id="426" idx="1"/>
              <a:endCxn id="361" idx="0"/>
            </p:cNvCxnSpPr>
            <p:nvPr/>
          </p:nvCxnSpPr>
          <p:spPr>
            <a:xfrm>
              <a:off x="9564537" y="3108409"/>
              <a:ext cx="839037" cy="10553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Connector 322">
              <a:extLst>
                <a:ext uri="{FF2B5EF4-FFF2-40B4-BE49-F238E27FC236}">
                  <a16:creationId xmlns:a16="http://schemas.microsoft.com/office/drawing/2014/main" id="{4DA9B0F5-8712-47DC-A6E8-06EA65A6B75A}"/>
                </a:ext>
              </a:extLst>
            </p:cNvPr>
            <p:cNvCxnSpPr>
              <a:cxnSpLocks/>
              <a:endCxn id="359" idx="3"/>
            </p:cNvCxnSpPr>
            <p:nvPr/>
          </p:nvCxnSpPr>
          <p:spPr>
            <a:xfrm flipH="1" flipV="1">
              <a:off x="11505573" y="5904589"/>
              <a:ext cx="674373" cy="3280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Connector 323">
              <a:extLst>
                <a:ext uri="{FF2B5EF4-FFF2-40B4-BE49-F238E27FC236}">
                  <a16:creationId xmlns:a16="http://schemas.microsoft.com/office/drawing/2014/main" id="{A344CA09-781A-40C0-901D-C33D0B5CA990}"/>
                </a:ext>
              </a:extLst>
            </p:cNvPr>
            <p:cNvCxnSpPr>
              <a:cxnSpLocks/>
              <a:stCxn id="360" idx="2"/>
              <a:endCxn id="359" idx="6"/>
            </p:cNvCxnSpPr>
            <p:nvPr/>
          </p:nvCxnSpPr>
          <p:spPr>
            <a:xfrm>
              <a:off x="10408795" y="5603601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Straight Connector 324">
              <a:extLst>
                <a:ext uri="{FF2B5EF4-FFF2-40B4-BE49-F238E27FC236}">
                  <a16:creationId xmlns:a16="http://schemas.microsoft.com/office/drawing/2014/main" id="{3CA83F3F-2067-41AC-AB50-F2A5D4767B31}"/>
                </a:ext>
              </a:extLst>
            </p:cNvPr>
            <p:cNvCxnSpPr>
              <a:cxnSpLocks/>
              <a:stCxn id="375" idx="0"/>
              <a:endCxn id="359" idx="5"/>
            </p:cNvCxnSpPr>
            <p:nvPr/>
          </p:nvCxnSpPr>
          <p:spPr>
            <a:xfrm flipV="1">
              <a:off x="10069009" y="5904589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Connector 325">
              <a:extLst>
                <a:ext uri="{FF2B5EF4-FFF2-40B4-BE49-F238E27FC236}">
                  <a16:creationId xmlns:a16="http://schemas.microsoft.com/office/drawing/2014/main" id="{CC50FF3E-AE55-4776-A4F9-AC8CA18046F9}"/>
                </a:ext>
              </a:extLst>
            </p:cNvPr>
            <p:cNvCxnSpPr>
              <a:cxnSpLocks/>
              <a:endCxn id="359" idx="4"/>
            </p:cNvCxnSpPr>
            <p:nvPr/>
          </p:nvCxnSpPr>
          <p:spPr>
            <a:xfrm flipH="1" flipV="1">
              <a:off x="11422079" y="5939173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Straight Connector 326">
              <a:extLst>
                <a:ext uri="{FF2B5EF4-FFF2-40B4-BE49-F238E27FC236}">
                  <a16:creationId xmlns:a16="http://schemas.microsoft.com/office/drawing/2014/main" id="{20EDBD9D-01B7-42D7-A5F0-CFEF414716F3}"/>
                </a:ext>
              </a:extLst>
            </p:cNvPr>
            <p:cNvCxnSpPr>
              <a:cxnSpLocks/>
              <a:stCxn id="375" idx="2"/>
              <a:endCxn id="360" idx="4"/>
            </p:cNvCxnSpPr>
            <p:nvPr/>
          </p:nvCxnSpPr>
          <p:spPr>
            <a:xfrm flipV="1">
              <a:off x="9994466" y="5678297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Straight Connector 327">
              <a:extLst>
                <a:ext uri="{FF2B5EF4-FFF2-40B4-BE49-F238E27FC236}">
                  <a16:creationId xmlns:a16="http://schemas.microsoft.com/office/drawing/2014/main" id="{3B9D9CA2-CD1E-4892-BD38-152E8A5AF6BA}"/>
                </a:ext>
              </a:extLst>
            </p:cNvPr>
            <p:cNvCxnSpPr>
              <a:cxnSpLocks/>
              <a:stCxn id="363" idx="2"/>
              <a:endCxn id="360" idx="6"/>
            </p:cNvCxnSpPr>
            <p:nvPr/>
          </p:nvCxnSpPr>
          <p:spPr>
            <a:xfrm flipV="1">
              <a:off x="8901623" y="5603601"/>
              <a:ext cx="1357780" cy="1079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Connector 328">
              <a:extLst>
                <a:ext uri="{FF2B5EF4-FFF2-40B4-BE49-F238E27FC236}">
                  <a16:creationId xmlns:a16="http://schemas.microsoft.com/office/drawing/2014/main" id="{D1FB8D65-F38E-4D20-89DE-B561EFDE8E7C}"/>
                </a:ext>
              </a:extLst>
            </p:cNvPr>
            <p:cNvCxnSpPr>
              <a:cxnSpLocks/>
              <a:stCxn id="363" idx="4"/>
            </p:cNvCxnSpPr>
            <p:nvPr/>
          </p:nvCxnSpPr>
          <p:spPr>
            <a:xfrm flipH="1">
              <a:off x="8785593" y="5786266"/>
              <a:ext cx="41334" cy="10424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Connector 329">
              <a:extLst>
                <a:ext uri="{FF2B5EF4-FFF2-40B4-BE49-F238E27FC236}">
                  <a16:creationId xmlns:a16="http://schemas.microsoft.com/office/drawing/2014/main" id="{AB873FEA-1D36-4144-A904-6BE6D699FD7F}"/>
                </a:ext>
              </a:extLst>
            </p:cNvPr>
            <p:cNvCxnSpPr>
              <a:cxnSpLocks/>
              <a:stCxn id="364" idx="3"/>
            </p:cNvCxnSpPr>
            <p:nvPr/>
          </p:nvCxnSpPr>
          <p:spPr>
            <a:xfrm>
              <a:off x="7413535" y="5883908"/>
              <a:ext cx="565475" cy="9587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Straight Connector 330">
              <a:extLst>
                <a:ext uri="{FF2B5EF4-FFF2-40B4-BE49-F238E27FC236}">
                  <a16:creationId xmlns:a16="http://schemas.microsoft.com/office/drawing/2014/main" id="{73381A32-3AB9-4799-9440-ACA82630E2F0}"/>
                </a:ext>
              </a:extLst>
            </p:cNvPr>
            <p:cNvCxnSpPr>
              <a:cxnSpLocks/>
              <a:stCxn id="364" idx="2"/>
              <a:endCxn id="363" idx="6"/>
            </p:cNvCxnSpPr>
            <p:nvPr/>
          </p:nvCxnSpPr>
          <p:spPr>
            <a:xfrm flipV="1">
              <a:off x="7446352" y="571157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Straight Connector 331">
              <a:extLst>
                <a:ext uri="{FF2B5EF4-FFF2-40B4-BE49-F238E27FC236}">
                  <a16:creationId xmlns:a16="http://schemas.microsoft.com/office/drawing/2014/main" id="{41A42A69-C0BD-4C67-86C6-B09F41AEABE5}"/>
                </a:ext>
              </a:extLst>
            </p:cNvPr>
            <p:cNvCxnSpPr>
              <a:cxnSpLocks/>
              <a:stCxn id="369" idx="4"/>
              <a:endCxn id="364" idx="0"/>
            </p:cNvCxnSpPr>
            <p:nvPr/>
          </p:nvCxnSpPr>
          <p:spPr>
            <a:xfrm>
              <a:off x="7270464" y="471376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Straight Connector 332">
              <a:extLst>
                <a:ext uri="{FF2B5EF4-FFF2-40B4-BE49-F238E27FC236}">
                  <a16:creationId xmlns:a16="http://schemas.microsoft.com/office/drawing/2014/main" id="{FAD84289-A629-45E4-8454-3CF49AA6652A}"/>
                </a:ext>
              </a:extLst>
            </p:cNvPr>
            <p:cNvCxnSpPr>
              <a:cxnSpLocks/>
              <a:stCxn id="368" idx="3"/>
              <a:endCxn id="364" idx="7"/>
            </p:cNvCxnSpPr>
            <p:nvPr/>
          </p:nvCxnSpPr>
          <p:spPr>
            <a:xfrm>
              <a:off x="5682113" y="5075781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Straight Connector 333">
              <a:extLst>
                <a:ext uri="{FF2B5EF4-FFF2-40B4-BE49-F238E27FC236}">
                  <a16:creationId xmlns:a16="http://schemas.microsoft.com/office/drawing/2014/main" id="{69C4C5D8-2A77-4007-A06D-470CDA48E145}"/>
                </a:ext>
              </a:extLst>
            </p:cNvPr>
            <p:cNvCxnSpPr>
              <a:cxnSpLocks/>
              <a:stCxn id="368" idx="2"/>
              <a:endCxn id="369" idx="6"/>
            </p:cNvCxnSpPr>
            <p:nvPr/>
          </p:nvCxnSpPr>
          <p:spPr>
            <a:xfrm flipV="1">
              <a:off x="5699103" y="4601720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Connector 334">
              <a:extLst>
                <a:ext uri="{FF2B5EF4-FFF2-40B4-BE49-F238E27FC236}">
                  <a16:creationId xmlns:a16="http://schemas.microsoft.com/office/drawing/2014/main" id="{74CFDCDC-A2C6-4E2C-BF5A-D6D37E212933}"/>
                </a:ext>
              </a:extLst>
            </p:cNvPr>
            <p:cNvCxnSpPr>
              <a:cxnSpLocks/>
              <a:stCxn id="368" idx="1"/>
              <a:endCxn id="370" idx="4"/>
            </p:cNvCxnSpPr>
            <p:nvPr/>
          </p:nvCxnSpPr>
          <p:spPr>
            <a:xfrm flipV="1">
              <a:off x="5651680" y="3295922"/>
              <a:ext cx="956850" cy="16243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Straight Connector 335">
              <a:extLst>
                <a:ext uri="{FF2B5EF4-FFF2-40B4-BE49-F238E27FC236}">
                  <a16:creationId xmlns:a16="http://schemas.microsoft.com/office/drawing/2014/main" id="{8B7AED4B-5CE5-40BF-A8C1-D52EC1B6EFDA}"/>
                </a:ext>
              </a:extLst>
            </p:cNvPr>
            <p:cNvCxnSpPr>
              <a:cxnSpLocks/>
              <a:stCxn id="366" idx="1"/>
              <a:endCxn id="370" idx="5"/>
            </p:cNvCxnSpPr>
            <p:nvPr/>
          </p:nvCxnSpPr>
          <p:spPr>
            <a:xfrm flipV="1">
              <a:off x="4477836" y="3274044"/>
              <a:ext cx="2077876" cy="1772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Connector 336">
              <a:extLst>
                <a:ext uri="{FF2B5EF4-FFF2-40B4-BE49-F238E27FC236}">
                  <a16:creationId xmlns:a16="http://schemas.microsoft.com/office/drawing/2014/main" id="{72E27CFF-A236-48FA-86F8-FF7F050A5095}"/>
                </a:ext>
              </a:extLst>
            </p:cNvPr>
            <p:cNvCxnSpPr>
              <a:cxnSpLocks/>
              <a:stCxn id="366" idx="0"/>
              <a:endCxn id="367" idx="4"/>
            </p:cNvCxnSpPr>
            <p:nvPr/>
          </p:nvCxnSpPr>
          <p:spPr>
            <a:xfrm flipV="1">
              <a:off x="4430367" y="4043431"/>
              <a:ext cx="58508" cy="971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Straight Connector 337">
              <a:extLst>
                <a:ext uri="{FF2B5EF4-FFF2-40B4-BE49-F238E27FC236}">
                  <a16:creationId xmlns:a16="http://schemas.microsoft.com/office/drawing/2014/main" id="{751FE0B7-3792-4AAF-ACAE-EAD6311729D5}"/>
                </a:ext>
              </a:extLst>
            </p:cNvPr>
            <p:cNvCxnSpPr>
              <a:cxnSpLocks/>
              <a:stCxn id="372" idx="0"/>
              <a:endCxn id="371" idx="4"/>
            </p:cNvCxnSpPr>
            <p:nvPr/>
          </p:nvCxnSpPr>
          <p:spPr>
            <a:xfrm flipV="1">
              <a:off x="2274960" y="3873481"/>
              <a:ext cx="236156" cy="11539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Straight Connector 338">
              <a:extLst>
                <a:ext uri="{FF2B5EF4-FFF2-40B4-BE49-F238E27FC236}">
                  <a16:creationId xmlns:a16="http://schemas.microsoft.com/office/drawing/2014/main" id="{0420555B-3474-439C-B67D-33E1A137ABF3}"/>
                </a:ext>
              </a:extLst>
            </p:cNvPr>
            <p:cNvCxnSpPr>
              <a:cxnSpLocks/>
              <a:stCxn id="400" idx="7"/>
              <a:endCxn id="371" idx="5"/>
            </p:cNvCxnSpPr>
            <p:nvPr/>
          </p:nvCxnSpPr>
          <p:spPr>
            <a:xfrm flipV="1">
              <a:off x="1153506" y="3840664"/>
              <a:ext cx="1278383" cy="71666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Straight Connector 339">
              <a:extLst>
                <a:ext uri="{FF2B5EF4-FFF2-40B4-BE49-F238E27FC236}">
                  <a16:creationId xmlns:a16="http://schemas.microsoft.com/office/drawing/2014/main" id="{2F050DAC-EAFB-449B-9079-CB1DC0A1FA81}"/>
                </a:ext>
              </a:extLst>
            </p:cNvPr>
            <p:cNvCxnSpPr>
              <a:cxnSpLocks/>
              <a:endCxn id="372" idx="6"/>
            </p:cNvCxnSpPr>
            <p:nvPr/>
          </p:nvCxnSpPr>
          <p:spPr>
            <a:xfrm flipV="1">
              <a:off x="1109306" y="5139476"/>
              <a:ext cx="1053610" cy="4204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Straight Connector 340">
              <a:extLst>
                <a:ext uri="{FF2B5EF4-FFF2-40B4-BE49-F238E27FC236}">
                  <a16:creationId xmlns:a16="http://schemas.microsoft.com/office/drawing/2014/main" id="{F5EE5C84-226E-40D9-AE8B-004CAEE39B9F}"/>
                </a:ext>
              </a:extLst>
            </p:cNvPr>
            <p:cNvCxnSpPr>
              <a:cxnSpLocks/>
              <a:stCxn id="399" idx="5"/>
              <a:endCxn id="373" idx="6"/>
            </p:cNvCxnSpPr>
            <p:nvPr/>
          </p:nvCxnSpPr>
          <p:spPr>
            <a:xfrm>
              <a:off x="1094332" y="5702233"/>
              <a:ext cx="1771424" cy="4775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Straight Connector 341">
              <a:extLst>
                <a:ext uri="{FF2B5EF4-FFF2-40B4-BE49-F238E27FC236}">
                  <a16:creationId xmlns:a16="http://schemas.microsoft.com/office/drawing/2014/main" id="{AE745548-FAB0-4C8E-B5E0-54B200AD0452}"/>
                </a:ext>
              </a:extLst>
            </p:cNvPr>
            <p:cNvCxnSpPr>
              <a:cxnSpLocks/>
              <a:endCxn id="373" idx="4"/>
            </p:cNvCxnSpPr>
            <p:nvPr/>
          </p:nvCxnSpPr>
          <p:spPr>
            <a:xfrm flipV="1">
              <a:off x="2739040" y="6254482"/>
              <a:ext cx="201412" cy="5439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Connector 342">
              <a:extLst>
                <a:ext uri="{FF2B5EF4-FFF2-40B4-BE49-F238E27FC236}">
                  <a16:creationId xmlns:a16="http://schemas.microsoft.com/office/drawing/2014/main" id="{10E20996-2C56-4D00-B7E4-B374303E3BE2}"/>
                </a:ext>
              </a:extLst>
            </p:cNvPr>
            <p:cNvCxnSpPr>
              <a:cxnSpLocks/>
              <a:stCxn id="373" idx="3"/>
            </p:cNvCxnSpPr>
            <p:nvPr/>
          </p:nvCxnSpPr>
          <p:spPr>
            <a:xfrm>
              <a:off x="2993271" y="6232605"/>
              <a:ext cx="836426" cy="5658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Connector 343">
              <a:extLst>
                <a:ext uri="{FF2B5EF4-FFF2-40B4-BE49-F238E27FC236}">
                  <a16:creationId xmlns:a16="http://schemas.microsoft.com/office/drawing/2014/main" id="{E1E5B5F4-2841-4AD3-8595-7D56CB4CB1CF}"/>
                </a:ext>
              </a:extLst>
            </p:cNvPr>
            <p:cNvCxnSpPr>
              <a:cxnSpLocks/>
              <a:stCxn id="373" idx="3"/>
              <a:endCxn id="365" idx="6"/>
            </p:cNvCxnSpPr>
            <p:nvPr/>
          </p:nvCxnSpPr>
          <p:spPr>
            <a:xfrm flipV="1">
              <a:off x="2993270" y="6187800"/>
              <a:ext cx="1496920" cy="448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Connector 344">
              <a:extLst>
                <a:ext uri="{FF2B5EF4-FFF2-40B4-BE49-F238E27FC236}">
                  <a16:creationId xmlns:a16="http://schemas.microsoft.com/office/drawing/2014/main" id="{12384D1F-105A-489C-9B69-078D8036EB86}"/>
                </a:ext>
              </a:extLst>
            </p:cNvPr>
            <p:cNvCxnSpPr>
              <a:cxnSpLocks/>
              <a:stCxn id="373" idx="1"/>
              <a:endCxn id="366" idx="5"/>
            </p:cNvCxnSpPr>
            <p:nvPr/>
          </p:nvCxnSpPr>
          <p:spPr>
            <a:xfrm flipV="1">
              <a:off x="2993270" y="5129624"/>
              <a:ext cx="1360178" cy="9973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Connector 345">
              <a:extLst>
                <a:ext uri="{FF2B5EF4-FFF2-40B4-BE49-F238E27FC236}">
                  <a16:creationId xmlns:a16="http://schemas.microsoft.com/office/drawing/2014/main" id="{4DED21D8-7962-4380-9762-C10429327D22}"/>
                </a:ext>
              </a:extLst>
            </p:cNvPr>
            <p:cNvCxnSpPr>
              <a:cxnSpLocks/>
              <a:stCxn id="372" idx="2"/>
              <a:endCxn id="366" idx="6"/>
            </p:cNvCxnSpPr>
            <p:nvPr/>
          </p:nvCxnSpPr>
          <p:spPr>
            <a:xfrm flipV="1">
              <a:off x="2387004" y="5073530"/>
              <a:ext cx="1955408" cy="659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Connector 346">
              <a:extLst>
                <a:ext uri="{FF2B5EF4-FFF2-40B4-BE49-F238E27FC236}">
                  <a16:creationId xmlns:a16="http://schemas.microsoft.com/office/drawing/2014/main" id="{931C9480-D3C2-42A5-A673-59B3993EA610}"/>
                </a:ext>
              </a:extLst>
            </p:cNvPr>
            <p:cNvCxnSpPr>
              <a:cxnSpLocks/>
              <a:stCxn id="371" idx="3"/>
              <a:endCxn id="366" idx="7"/>
            </p:cNvCxnSpPr>
            <p:nvPr/>
          </p:nvCxnSpPr>
          <p:spPr>
            <a:xfrm>
              <a:off x="2590343" y="3840664"/>
              <a:ext cx="1783930" cy="11853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Connector 347">
              <a:extLst>
                <a:ext uri="{FF2B5EF4-FFF2-40B4-BE49-F238E27FC236}">
                  <a16:creationId xmlns:a16="http://schemas.microsoft.com/office/drawing/2014/main" id="{4F669E0E-B208-442B-A4DE-D0CCB99CAFDA}"/>
                </a:ext>
              </a:extLst>
            </p:cNvPr>
            <p:cNvCxnSpPr>
              <a:cxnSpLocks/>
              <a:stCxn id="371" idx="2"/>
              <a:endCxn id="367" idx="6"/>
            </p:cNvCxnSpPr>
            <p:nvPr/>
          </p:nvCxnSpPr>
          <p:spPr>
            <a:xfrm>
              <a:off x="2623160" y="3761437"/>
              <a:ext cx="1780131" cy="14864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Straight Connector 348">
              <a:extLst>
                <a:ext uri="{FF2B5EF4-FFF2-40B4-BE49-F238E27FC236}">
                  <a16:creationId xmlns:a16="http://schemas.microsoft.com/office/drawing/2014/main" id="{939ABCF5-20EB-4E54-AB0C-5EFB090596DC}"/>
                </a:ext>
              </a:extLst>
            </p:cNvPr>
            <p:cNvCxnSpPr>
              <a:cxnSpLocks/>
              <a:stCxn id="367" idx="1"/>
              <a:endCxn id="370" idx="6"/>
            </p:cNvCxnSpPr>
            <p:nvPr/>
          </p:nvCxnSpPr>
          <p:spPr>
            <a:xfrm flipV="1">
              <a:off x="4607055" y="3221226"/>
              <a:ext cx="1926779" cy="6522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Straight Connector 349">
              <a:extLst>
                <a:ext uri="{FF2B5EF4-FFF2-40B4-BE49-F238E27FC236}">
                  <a16:creationId xmlns:a16="http://schemas.microsoft.com/office/drawing/2014/main" id="{31D0667B-1689-44C2-B468-C8C6D2FB457F}"/>
                </a:ext>
              </a:extLst>
            </p:cNvPr>
            <p:cNvCxnSpPr>
              <a:cxnSpLocks/>
              <a:stCxn id="366" idx="2"/>
              <a:endCxn id="368" idx="6"/>
            </p:cNvCxnSpPr>
            <p:nvPr/>
          </p:nvCxnSpPr>
          <p:spPr>
            <a:xfrm flipV="1">
              <a:off x="4488872" y="5034766"/>
              <a:ext cx="990314" cy="682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Straight Connector 350">
              <a:extLst>
                <a:ext uri="{FF2B5EF4-FFF2-40B4-BE49-F238E27FC236}">
                  <a16:creationId xmlns:a16="http://schemas.microsoft.com/office/drawing/2014/main" id="{E320FA37-AAC6-45FB-8433-E85266866BA3}"/>
                </a:ext>
              </a:extLst>
            </p:cNvPr>
            <p:cNvCxnSpPr>
              <a:cxnSpLocks/>
              <a:stCxn id="365" idx="1"/>
              <a:endCxn id="368" idx="5"/>
            </p:cNvCxnSpPr>
            <p:nvPr/>
          </p:nvCxnSpPr>
          <p:spPr>
            <a:xfrm flipV="1">
              <a:off x="4681461" y="5106214"/>
              <a:ext cx="845148" cy="10023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Straight Connector 351">
              <a:extLst>
                <a:ext uri="{FF2B5EF4-FFF2-40B4-BE49-F238E27FC236}">
                  <a16:creationId xmlns:a16="http://schemas.microsoft.com/office/drawing/2014/main" id="{82F1C9CC-0F4D-42CD-83A7-E6640F18FF09}"/>
                </a:ext>
              </a:extLst>
            </p:cNvPr>
            <p:cNvCxnSpPr>
              <a:cxnSpLocks/>
              <a:stCxn id="365" idx="3"/>
              <a:endCxn id="376" idx="1"/>
            </p:cNvCxnSpPr>
            <p:nvPr/>
          </p:nvCxnSpPr>
          <p:spPr>
            <a:xfrm>
              <a:off x="4681461" y="6267027"/>
              <a:ext cx="1470253" cy="56805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Connector 352">
              <a:extLst>
                <a:ext uri="{FF2B5EF4-FFF2-40B4-BE49-F238E27FC236}">
                  <a16:creationId xmlns:a16="http://schemas.microsoft.com/office/drawing/2014/main" id="{15850138-120E-44D7-B0C8-B0F662C64F98}"/>
                </a:ext>
              </a:extLst>
            </p:cNvPr>
            <p:cNvCxnSpPr>
              <a:cxnSpLocks/>
              <a:stCxn id="368" idx="4"/>
              <a:endCxn id="376" idx="2"/>
            </p:cNvCxnSpPr>
            <p:nvPr/>
          </p:nvCxnSpPr>
          <p:spPr>
            <a:xfrm>
              <a:off x="5610665" y="5123204"/>
              <a:ext cx="652864" cy="17129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Connector 353">
              <a:extLst>
                <a:ext uri="{FF2B5EF4-FFF2-40B4-BE49-F238E27FC236}">
                  <a16:creationId xmlns:a16="http://schemas.microsoft.com/office/drawing/2014/main" id="{ED037C8A-6234-4BFC-887A-27BE37761CCD}"/>
                </a:ext>
              </a:extLst>
            </p:cNvPr>
            <p:cNvCxnSpPr>
              <a:cxnSpLocks/>
              <a:stCxn id="364" idx="5"/>
              <a:endCxn id="376" idx="0"/>
            </p:cNvCxnSpPr>
            <p:nvPr/>
          </p:nvCxnSpPr>
          <p:spPr>
            <a:xfrm flipH="1">
              <a:off x="6375345" y="5883908"/>
              <a:ext cx="879736" cy="95325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Connector 354">
              <a:extLst>
                <a:ext uri="{FF2B5EF4-FFF2-40B4-BE49-F238E27FC236}">
                  <a16:creationId xmlns:a16="http://schemas.microsoft.com/office/drawing/2014/main" id="{83E33691-6152-41D7-ACAB-031A796D6296}"/>
                </a:ext>
              </a:extLst>
            </p:cNvPr>
            <p:cNvCxnSpPr>
              <a:cxnSpLocks/>
              <a:stCxn id="365" idx="7"/>
              <a:endCxn id="366" idx="3"/>
            </p:cNvCxnSpPr>
            <p:nvPr/>
          </p:nvCxnSpPr>
          <p:spPr>
            <a:xfrm flipH="1" flipV="1">
              <a:off x="4457011" y="5150449"/>
              <a:ext cx="65996" cy="9581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Straight Connector 355">
              <a:extLst>
                <a:ext uri="{FF2B5EF4-FFF2-40B4-BE49-F238E27FC236}">
                  <a16:creationId xmlns:a16="http://schemas.microsoft.com/office/drawing/2014/main" id="{814C5FDF-A251-47D9-96C2-AF087B1279C8}"/>
                </a:ext>
              </a:extLst>
            </p:cNvPr>
            <p:cNvCxnSpPr>
              <a:cxnSpLocks/>
              <a:stCxn id="363" idx="7"/>
              <a:endCxn id="369" idx="3"/>
            </p:cNvCxnSpPr>
            <p:nvPr/>
          </p:nvCxnSpPr>
          <p:spPr>
            <a:xfrm flipH="1" flipV="1">
              <a:off x="7349691" y="4680947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Straight Connector 356">
              <a:extLst>
                <a:ext uri="{FF2B5EF4-FFF2-40B4-BE49-F238E27FC236}">
                  <a16:creationId xmlns:a16="http://schemas.microsoft.com/office/drawing/2014/main" id="{29C27080-14C8-46B9-AA9E-3B97E98A34EE}"/>
                </a:ext>
              </a:extLst>
            </p:cNvPr>
            <p:cNvCxnSpPr>
              <a:cxnSpLocks/>
              <a:endCxn id="365" idx="4"/>
            </p:cNvCxnSpPr>
            <p:nvPr/>
          </p:nvCxnSpPr>
          <p:spPr>
            <a:xfrm flipV="1">
              <a:off x="4489041" y="6299844"/>
              <a:ext cx="113193" cy="5461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8" name="Straight Connector 357">
              <a:extLst>
                <a:ext uri="{FF2B5EF4-FFF2-40B4-BE49-F238E27FC236}">
                  <a16:creationId xmlns:a16="http://schemas.microsoft.com/office/drawing/2014/main" id="{3517A6BC-C22B-450A-A3E4-5E955D71950B}"/>
                </a:ext>
              </a:extLst>
            </p:cNvPr>
            <p:cNvCxnSpPr>
              <a:cxnSpLocks/>
              <a:stCxn id="373" idx="7"/>
              <a:endCxn id="372" idx="4"/>
            </p:cNvCxnSpPr>
            <p:nvPr/>
          </p:nvCxnSpPr>
          <p:spPr>
            <a:xfrm flipH="1" flipV="1">
              <a:off x="2274960" y="5251520"/>
              <a:ext cx="612674" cy="875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9" name="Oval 358">
              <a:extLst>
                <a:ext uri="{FF2B5EF4-FFF2-40B4-BE49-F238E27FC236}">
                  <a16:creationId xmlns:a16="http://schemas.microsoft.com/office/drawing/2014/main" id="{71FB03FF-5221-49F1-873D-9565FDF78CEB}"/>
                </a:ext>
              </a:extLst>
            </p:cNvPr>
            <p:cNvSpPr/>
            <p:nvPr/>
          </p:nvSpPr>
          <p:spPr>
            <a:xfrm flipH="1">
              <a:off x="11304001" y="5703017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0" name="Oval 359">
              <a:extLst>
                <a:ext uri="{FF2B5EF4-FFF2-40B4-BE49-F238E27FC236}">
                  <a16:creationId xmlns:a16="http://schemas.microsoft.com/office/drawing/2014/main" id="{4E1D6D23-B555-4909-A425-FB20F54544AF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0259403" y="552890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1" name="Oval 360">
              <a:extLst>
                <a:ext uri="{FF2B5EF4-FFF2-40B4-BE49-F238E27FC236}">
                  <a16:creationId xmlns:a16="http://schemas.microsoft.com/office/drawing/2014/main" id="{0746B455-B91B-4A19-9DF3-15544E167507}"/>
                </a:ext>
              </a:extLst>
            </p:cNvPr>
            <p:cNvSpPr/>
            <p:nvPr/>
          </p:nvSpPr>
          <p:spPr>
            <a:xfrm flipH="1">
              <a:off x="10291530" y="416373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2" name="Oval 361">
              <a:extLst>
                <a:ext uri="{FF2B5EF4-FFF2-40B4-BE49-F238E27FC236}">
                  <a16:creationId xmlns:a16="http://schemas.microsoft.com/office/drawing/2014/main" id="{6B4FED14-AD80-4C45-8271-8B6DEC6E84F6}"/>
                </a:ext>
              </a:extLst>
            </p:cNvPr>
            <p:cNvSpPr/>
            <p:nvPr/>
          </p:nvSpPr>
          <p:spPr>
            <a:xfrm flipH="1">
              <a:off x="8727293" y="43952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3" name="Oval 362">
              <a:extLst>
                <a:ext uri="{FF2B5EF4-FFF2-40B4-BE49-F238E27FC236}">
                  <a16:creationId xmlns:a16="http://schemas.microsoft.com/office/drawing/2014/main" id="{4CB9AC57-3716-4E28-A520-1ADF362EE5D8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8752231" y="563687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4" name="Oval 363">
              <a:extLst>
                <a:ext uri="{FF2B5EF4-FFF2-40B4-BE49-F238E27FC236}">
                  <a16:creationId xmlns:a16="http://schemas.microsoft.com/office/drawing/2014/main" id="{537DF165-DF7E-4A7A-BF34-CC04F13CE370}"/>
                </a:ext>
              </a:extLst>
            </p:cNvPr>
            <p:cNvSpPr/>
            <p:nvPr/>
          </p:nvSpPr>
          <p:spPr>
            <a:xfrm flipH="1">
              <a:off x="7222264" y="56926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5" name="Oval 364">
              <a:extLst>
                <a:ext uri="{FF2B5EF4-FFF2-40B4-BE49-F238E27FC236}">
                  <a16:creationId xmlns:a16="http://schemas.microsoft.com/office/drawing/2014/main" id="{E4DF5466-ACC1-4036-8A10-13E42918995A}"/>
                </a:ext>
              </a:extLst>
            </p:cNvPr>
            <p:cNvSpPr/>
            <p:nvPr/>
          </p:nvSpPr>
          <p:spPr>
            <a:xfrm flipH="1">
              <a:off x="4490190" y="607575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6" name="Oval 365">
              <a:extLst>
                <a:ext uri="{FF2B5EF4-FFF2-40B4-BE49-F238E27FC236}">
                  <a16:creationId xmlns:a16="http://schemas.microsoft.com/office/drawing/2014/main" id="{6C663E73-0E93-41A5-B44B-AAD551B586F4}"/>
                </a:ext>
              </a:extLst>
            </p:cNvPr>
            <p:cNvSpPr>
              <a:spLocks noChangeAspect="1"/>
            </p:cNvSpPr>
            <p:nvPr/>
          </p:nvSpPr>
          <p:spPr>
            <a:xfrm rot="682168" flipH="1">
              <a:off x="4340946" y="501355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7" name="Oval 366">
              <a:extLst>
                <a:ext uri="{FF2B5EF4-FFF2-40B4-BE49-F238E27FC236}">
                  <a16:creationId xmlns:a16="http://schemas.microsoft.com/office/drawing/2014/main" id="{98E841EC-AEEA-45DF-A257-6AFBB25B1825}"/>
                </a:ext>
              </a:extLst>
            </p:cNvPr>
            <p:cNvSpPr/>
            <p:nvPr/>
          </p:nvSpPr>
          <p:spPr>
            <a:xfrm rot="738506" flipH="1">
              <a:off x="4400716" y="382191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8" name="Oval 367">
              <a:extLst>
                <a:ext uri="{FF2B5EF4-FFF2-40B4-BE49-F238E27FC236}">
                  <a16:creationId xmlns:a16="http://schemas.microsoft.com/office/drawing/2014/main" id="{3408C7E0-9D83-4EA4-831D-ED6290C98B2C}"/>
                </a:ext>
              </a:extLst>
            </p:cNvPr>
            <p:cNvSpPr/>
            <p:nvPr/>
          </p:nvSpPr>
          <p:spPr>
            <a:xfrm rot="20935587" flipH="1">
              <a:off x="5477100" y="490120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9" name="Oval 368">
              <a:extLst>
                <a:ext uri="{FF2B5EF4-FFF2-40B4-BE49-F238E27FC236}">
                  <a16:creationId xmlns:a16="http://schemas.microsoft.com/office/drawing/2014/main" id="{DC344742-723A-4BC9-AB1B-EAA29939991D}"/>
                </a:ext>
              </a:extLst>
            </p:cNvPr>
            <p:cNvSpPr/>
            <p:nvPr/>
          </p:nvSpPr>
          <p:spPr>
            <a:xfrm flipH="1">
              <a:off x="7158420" y="448967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0" name="Oval 369">
              <a:extLst>
                <a:ext uri="{FF2B5EF4-FFF2-40B4-BE49-F238E27FC236}">
                  <a16:creationId xmlns:a16="http://schemas.microsoft.com/office/drawing/2014/main" id="{E8081C25-140E-410A-A1C4-FCD6E82E9B8C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533834" y="314653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1" name="Oval 370">
              <a:extLst>
                <a:ext uri="{FF2B5EF4-FFF2-40B4-BE49-F238E27FC236}">
                  <a16:creationId xmlns:a16="http://schemas.microsoft.com/office/drawing/2014/main" id="{5F4D5962-509B-4A99-8BCB-AB37C64F9AA9}"/>
                </a:ext>
              </a:extLst>
            </p:cNvPr>
            <p:cNvSpPr/>
            <p:nvPr/>
          </p:nvSpPr>
          <p:spPr>
            <a:xfrm flipH="1">
              <a:off x="2399072" y="3649393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2" name="Oval 371">
              <a:extLst>
                <a:ext uri="{FF2B5EF4-FFF2-40B4-BE49-F238E27FC236}">
                  <a16:creationId xmlns:a16="http://schemas.microsoft.com/office/drawing/2014/main" id="{E7844590-A772-4E75-8EE3-12BB20BF55DC}"/>
                </a:ext>
              </a:extLst>
            </p:cNvPr>
            <p:cNvSpPr/>
            <p:nvPr/>
          </p:nvSpPr>
          <p:spPr>
            <a:xfrm flipH="1">
              <a:off x="2162916" y="502743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3" name="Oval 372">
              <a:extLst>
                <a:ext uri="{FF2B5EF4-FFF2-40B4-BE49-F238E27FC236}">
                  <a16:creationId xmlns:a16="http://schemas.microsoft.com/office/drawing/2014/main" id="{8A9782C5-6966-458C-853F-F9AF87C317F9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2865756" y="610509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4" name="Oval 373">
              <a:extLst>
                <a:ext uri="{FF2B5EF4-FFF2-40B4-BE49-F238E27FC236}">
                  <a16:creationId xmlns:a16="http://schemas.microsoft.com/office/drawing/2014/main" id="{66094655-3709-4B9B-938C-0CA2C5807F0D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1489475" y="455079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5" name="Chord 374">
              <a:extLst>
                <a:ext uri="{FF2B5EF4-FFF2-40B4-BE49-F238E27FC236}">
                  <a16:creationId xmlns:a16="http://schemas.microsoft.com/office/drawing/2014/main" id="{84CCA53A-B56B-4FA8-996D-EA29FE123250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9919813" y="6746029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6" name="Chord 375">
              <a:extLst>
                <a:ext uri="{FF2B5EF4-FFF2-40B4-BE49-F238E27FC236}">
                  <a16:creationId xmlns:a16="http://schemas.microsoft.com/office/drawing/2014/main" id="{C9F513B8-F055-471E-AF07-7EEC13181286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151551" y="6717004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77" name="Straight Connector 376">
              <a:extLst>
                <a:ext uri="{FF2B5EF4-FFF2-40B4-BE49-F238E27FC236}">
                  <a16:creationId xmlns:a16="http://schemas.microsoft.com/office/drawing/2014/main" id="{0C79191C-CDBE-494C-8A0E-35FE0EA5DCD5}"/>
                </a:ext>
              </a:extLst>
            </p:cNvPr>
            <p:cNvCxnSpPr>
              <a:cxnSpLocks/>
              <a:stCxn id="375" idx="1"/>
              <a:endCxn id="363" idx="3"/>
            </p:cNvCxnSpPr>
            <p:nvPr/>
          </p:nvCxnSpPr>
          <p:spPr>
            <a:xfrm flipH="1" flipV="1">
              <a:off x="8879746" y="5764388"/>
              <a:ext cx="1040177" cy="1060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8" name="Straight Connector 377">
              <a:extLst>
                <a:ext uri="{FF2B5EF4-FFF2-40B4-BE49-F238E27FC236}">
                  <a16:creationId xmlns:a16="http://schemas.microsoft.com/office/drawing/2014/main" id="{E9C77736-851B-4ECD-8C22-9CA4FA6A5E32}"/>
                </a:ext>
              </a:extLst>
            </p:cNvPr>
            <p:cNvCxnSpPr>
              <a:cxnSpLocks/>
              <a:stCxn id="397" idx="6"/>
              <a:endCxn id="371" idx="6"/>
            </p:cNvCxnSpPr>
            <p:nvPr/>
          </p:nvCxnSpPr>
          <p:spPr>
            <a:xfrm>
              <a:off x="1249806" y="3691601"/>
              <a:ext cx="1149266" cy="698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9" name="Straight Connector 378">
              <a:extLst>
                <a:ext uri="{FF2B5EF4-FFF2-40B4-BE49-F238E27FC236}">
                  <a16:creationId xmlns:a16="http://schemas.microsoft.com/office/drawing/2014/main" id="{7FF0E035-0421-4E84-9C27-B411F61AFEF2}"/>
                </a:ext>
              </a:extLst>
            </p:cNvPr>
            <p:cNvCxnSpPr>
              <a:cxnSpLocks/>
              <a:stCxn id="394" idx="4"/>
              <a:endCxn id="400" idx="1"/>
            </p:cNvCxnSpPr>
            <p:nvPr/>
          </p:nvCxnSpPr>
          <p:spPr>
            <a:xfrm>
              <a:off x="181389" y="3694736"/>
              <a:ext cx="833340" cy="86259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0" name="Straight Connector 379">
              <a:extLst>
                <a:ext uri="{FF2B5EF4-FFF2-40B4-BE49-F238E27FC236}">
                  <a16:creationId xmlns:a16="http://schemas.microsoft.com/office/drawing/2014/main" id="{1757AEA9-FE79-449E-8124-EC0BD2852CB5}"/>
                </a:ext>
              </a:extLst>
            </p:cNvPr>
            <p:cNvCxnSpPr>
              <a:cxnSpLocks/>
              <a:stCxn id="400" idx="4"/>
              <a:endCxn id="399" idx="0"/>
            </p:cNvCxnSpPr>
            <p:nvPr/>
          </p:nvCxnSpPr>
          <p:spPr>
            <a:xfrm flipH="1">
              <a:off x="990250" y="4724846"/>
              <a:ext cx="93868" cy="726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1" name="Straight Connector 380">
              <a:extLst>
                <a:ext uri="{FF2B5EF4-FFF2-40B4-BE49-F238E27FC236}">
                  <a16:creationId xmlns:a16="http://schemas.microsoft.com/office/drawing/2014/main" id="{05E4414F-9F23-4C48-B010-1F33CE017444}"/>
                </a:ext>
              </a:extLst>
            </p:cNvPr>
            <p:cNvCxnSpPr>
              <a:cxnSpLocks/>
              <a:stCxn id="398" idx="3"/>
            </p:cNvCxnSpPr>
            <p:nvPr/>
          </p:nvCxnSpPr>
          <p:spPr>
            <a:xfrm flipH="1">
              <a:off x="994391" y="6664731"/>
              <a:ext cx="195332" cy="1932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2" name="Straight Connector 381">
              <a:extLst>
                <a:ext uri="{FF2B5EF4-FFF2-40B4-BE49-F238E27FC236}">
                  <a16:creationId xmlns:a16="http://schemas.microsoft.com/office/drawing/2014/main" id="{1801B2F5-4749-4356-B0CE-10729234336E}"/>
                </a:ext>
              </a:extLst>
            </p:cNvPr>
            <p:cNvCxnSpPr>
              <a:cxnSpLocks/>
              <a:stCxn id="398" idx="0"/>
              <a:endCxn id="399" idx="4"/>
            </p:cNvCxnSpPr>
            <p:nvPr/>
          </p:nvCxnSpPr>
          <p:spPr>
            <a:xfrm flipH="1" flipV="1">
              <a:off x="990250" y="5745345"/>
              <a:ext cx="303555" cy="6681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3" name="Straight Connector 382">
              <a:extLst>
                <a:ext uri="{FF2B5EF4-FFF2-40B4-BE49-F238E27FC236}">
                  <a16:creationId xmlns:a16="http://schemas.microsoft.com/office/drawing/2014/main" id="{E6DA6AF8-024D-48B7-AB00-83D4872B98E2}"/>
                </a:ext>
              </a:extLst>
            </p:cNvPr>
            <p:cNvCxnSpPr>
              <a:cxnSpLocks/>
              <a:stCxn id="408" idx="1"/>
              <a:endCxn id="394" idx="3"/>
            </p:cNvCxnSpPr>
            <p:nvPr/>
          </p:nvCxnSpPr>
          <p:spPr>
            <a:xfrm flipV="1">
              <a:off x="7025" y="3684478"/>
              <a:ext cx="62174" cy="10396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4" name="Straight Connector 383">
              <a:extLst>
                <a:ext uri="{FF2B5EF4-FFF2-40B4-BE49-F238E27FC236}">
                  <a16:creationId xmlns:a16="http://schemas.microsoft.com/office/drawing/2014/main" id="{F3E88EF3-4D78-45EC-A408-877FEB2D4DC0}"/>
                </a:ext>
              </a:extLst>
            </p:cNvPr>
            <p:cNvCxnSpPr>
              <a:cxnSpLocks/>
              <a:stCxn id="399" idx="2"/>
              <a:endCxn id="408" idx="0"/>
            </p:cNvCxnSpPr>
            <p:nvPr/>
          </p:nvCxnSpPr>
          <p:spPr>
            <a:xfrm flipH="1" flipV="1">
              <a:off x="4947" y="4947737"/>
              <a:ext cx="838109" cy="6504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5" name="Straight Connector 384">
              <a:extLst>
                <a:ext uri="{FF2B5EF4-FFF2-40B4-BE49-F238E27FC236}">
                  <a16:creationId xmlns:a16="http://schemas.microsoft.com/office/drawing/2014/main" id="{89D3F8DB-52DC-4FDE-8187-CDD85CFC21D5}"/>
                </a:ext>
              </a:extLst>
            </p:cNvPr>
            <p:cNvCxnSpPr>
              <a:cxnSpLocks/>
              <a:stCxn id="398" idx="1"/>
            </p:cNvCxnSpPr>
            <p:nvPr/>
          </p:nvCxnSpPr>
          <p:spPr>
            <a:xfrm flipH="1">
              <a:off x="0" y="6456567"/>
              <a:ext cx="1189723" cy="1905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6" name="Straight Connector 385">
              <a:extLst>
                <a:ext uri="{FF2B5EF4-FFF2-40B4-BE49-F238E27FC236}">
                  <a16:creationId xmlns:a16="http://schemas.microsoft.com/office/drawing/2014/main" id="{566A0EF4-9946-4BF2-9DB3-17A63534CA8C}"/>
                </a:ext>
              </a:extLst>
            </p:cNvPr>
            <p:cNvCxnSpPr>
              <a:cxnSpLocks/>
              <a:stCxn id="371" idx="1"/>
              <a:endCxn id="278" idx="0"/>
            </p:cNvCxnSpPr>
            <p:nvPr/>
          </p:nvCxnSpPr>
          <p:spPr>
            <a:xfrm flipV="1">
              <a:off x="2590343" y="2989715"/>
              <a:ext cx="770893" cy="6924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7" name="Straight Connector 386">
              <a:extLst>
                <a:ext uri="{FF2B5EF4-FFF2-40B4-BE49-F238E27FC236}">
                  <a16:creationId xmlns:a16="http://schemas.microsoft.com/office/drawing/2014/main" id="{3A9A3B6B-50E8-461B-9561-6224C115D21D}"/>
                </a:ext>
              </a:extLst>
            </p:cNvPr>
            <p:cNvCxnSpPr>
              <a:cxnSpLocks/>
              <a:stCxn id="396" idx="6"/>
              <a:endCxn id="395" idx="2"/>
            </p:cNvCxnSpPr>
            <p:nvPr/>
          </p:nvCxnSpPr>
          <p:spPr>
            <a:xfrm>
              <a:off x="683818" y="2689233"/>
              <a:ext cx="1046792" cy="2609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8" name="Straight Connector 387">
              <a:extLst>
                <a:ext uri="{FF2B5EF4-FFF2-40B4-BE49-F238E27FC236}">
                  <a16:creationId xmlns:a16="http://schemas.microsoft.com/office/drawing/2014/main" id="{0A5B1E5B-2794-49C2-B6C0-91F5A53A295D}"/>
                </a:ext>
              </a:extLst>
            </p:cNvPr>
            <p:cNvCxnSpPr>
              <a:cxnSpLocks/>
              <a:stCxn id="394" idx="7"/>
              <a:endCxn id="396" idx="3"/>
            </p:cNvCxnSpPr>
            <p:nvPr/>
          </p:nvCxnSpPr>
          <p:spPr>
            <a:xfrm flipV="1">
              <a:off x="206155" y="2793315"/>
              <a:ext cx="226387" cy="63057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9" name="Straight Connector 388">
              <a:extLst>
                <a:ext uri="{FF2B5EF4-FFF2-40B4-BE49-F238E27FC236}">
                  <a16:creationId xmlns:a16="http://schemas.microsoft.com/office/drawing/2014/main" id="{8A74305F-463F-4276-96C2-38555AE86C4E}"/>
                </a:ext>
              </a:extLst>
            </p:cNvPr>
            <p:cNvCxnSpPr>
              <a:cxnSpLocks/>
              <a:stCxn id="394" idx="5"/>
              <a:endCxn id="397" idx="2"/>
            </p:cNvCxnSpPr>
            <p:nvPr/>
          </p:nvCxnSpPr>
          <p:spPr>
            <a:xfrm>
              <a:off x="267973" y="3622660"/>
              <a:ext cx="785574" cy="689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0" name="Straight Connector 389">
              <a:extLst>
                <a:ext uri="{FF2B5EF4-FFF2-40B4-BE49-F238E27FC236}">
                  <a16:creationId xmlns:a16="http://schemas.microsoft.com/office/drawing/2014/main" id="{5F7B5D64-565A-4DE4-B312-12BA4515BC48}"/>
                </a:ext>
              </a:extLst>
            </p:cNvPr>
            <p:cNvCxnSpPr>
              <a:cxnSpLocks/>
              <a:stCxn id="395" idx="3"/>
              <a:endCxn id="397" idx="7"/>
            </p:cNvCxnSpPr>
            <p:nvPr/>
          </p:nvCxnSpPr>
          <p:spPr>
            <a:xfrm flipH="1">
              <a:off x="1221065" y="3059892"/>
              <a:ext cx="554979" cy="5623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1" name="Straight Connector 390">
              <a:extLst>
                <a:ext uri="{FF2B5EF4-FFF2-40B4-BE49-F238E27FC236}">
                  <a16:creationId xmlns:a16="http://schemas.microsoft.com/office/drawing/2014/main" id="{AEFF3DFB-FAB0-4085-8DA0-3F6D1B69F212}"/>
                </a:ext>
              </a:extLst>
            </p:cNvPr>
            <p:cNvCxnSpPr>
              <a:cxnSpLocks/>
              <a:stCxn id="397" idx="4"/>
              <a:endCxn id="400" idx="0"/>
            </p:cNvCxnSpPr>
            <p:nvPr/>
          </p:nvCxnSpPr>
          <p:spPr>
            <a:xfrm flipH="1">
              <a:off x="1084118" y="3789730"/>
              <a:ext cx="67559" cy="7388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2" name="Straight Connector 391">
              <a:extLst>
                <a:ext uri="{FF2B5EF4-FFF2-40B4-BE49-F238E27FC236}">
                  <a16:creationId xmlns:a16="http://schemas.microsoft.com/office/drawing/2014/main" id="{69FF7952-F75E-4C97-870B-E111C9F153E3}"/>
                </a:ext>
              </a:extLst>
            </p:cNvPr>
            <p:cNvCxnSpPr>
              <a:cxnSpLocks/>
              <a:stCxn id="373" idx="2"/>
              <a:endCxn id="398" idx="2"/>
            </p:cNvCxnSpPr>
            <p:nvPr/>
          </p:nvCxnSpPr>
          <p:spPr>
            <a:xfrm flipH="1">
              <a:off x="1146611" y="6179786"/>
              <a:ext cx="1868537" cy="38086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3" name="Straight Connector 392">
              <a:extLst>
                <a:ext uri="{FF2B5EF4-FFF2-40B4-BE49-F238E27FC236}">
                  <a16:creationId xmlns:a16="http://schemas.microsoft.com/office/drawing/2014/main" id="{D037A298-A62C-4F82-B2AC-48EC0E635103}"/>
                </a:ext>
              </a:extLst>
            </p:cNvPr>
            <p:cNvCxnSpPr>
              <a:cxnSpLocks/>
              <a:endCxn id="398" idx="5"/>
            </p:cNvCxnSpPr>
            <p:nvPr/>
          </p:nvCxnSpPr>
          <p:spPr>
            <a:xfrm flipH="1" flipV="1">
              <a:off x="1397887" y="6664731"/>
              <a:ext cx="704210" cy="276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4" name="Oval 393">
              <a:extLst>
                <a:ext uri="{FF2B5EF4-FFF2-40B4-BE49-F238E27FC236}">
                  <a16:creationId xmlns:a16="http://schemas.microsoft.com/office/drawing/2014/main" id="{C6C4FEE2-421D-4DCB-90DB-D5D1EAAED0EE}"/>
                </a:ext>
              </a:extLst>
            </p:cNvPr>
            <p:cNvSpPr/>
            <p:nvPr/>
          </p:nvSpPr>
          <p:spPr>
            <a:xfrm rot="20563470">
              <a:off x="-9517" y="3406988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5" name="Oval 394">
              <a:extLst>
                <a:ext uri="{FF2B5EF4-FFF2-40B4-BE49-F238E27FC236}">
                  <a16:creationId xmlns:a16="http://schemas.microsoft.com/office/drawing/2014/main" id="{E1487618-6DB3-49CF-9104-7AF1CE996F93}"/>
                </a:ext>
              </a:extLst>
            </p:cNvPr>
            <p:cNvSpPr/>
            <p:nvPr/>
          </p:nvSpPr>
          <p:spPr>
            <a:xfrm>
              <a:off x="1730610" y="2795084"/>
              <a:ext cx="310242" cy="31024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6" name="Oval 395">
              <a:extLst>
                <a:ext uri="{FF2B5EF4-FFF2-40B4-BE49-F238E27FC236}">
                  <a16:creationId xmlns:a16="http://schemas.microsoft.com/office/drawing/2014/main" id="{43837EA3-ADB2-4AEA-A72B-F5DC7DE2E41B}"/>
                </a:ext>
              </a:extLst>
            </p:cNvPr>
            <p:cNvSpPr/>
            <p:nvPr/>
          </p:nvSpPr>
          <p:spPr>
            <a:xfrm>
              <a:off x="389430" y="2542039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7" name="Oval 396">
              <a:extLst>
                <a:ext uri="{FF2B5EF4-FFF2-40B4-BE49-F238E27FC236}">
                  <a16:creationId xmlns:a16="http://schemas.microsoft.com/office/drawing/2014/main" id="{E93FB4C4-0049-40EC-8BD0-0BF963484AD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53547" y="3593471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8" name="Oval 397">
              <a:extLst>
                <a:ext uri="{FF2B5EF4-FFF2-40B4-BE49-F238E27FC236}">
                  <a16:creationId xmlns:a16="http://schemas.microsoft.com/office/drawing/2014/main" id="{855315BE-A3D5-4967-BAFC-545EF8BA89B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46611" y="6413455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9" name="Oval 398">
              <a:extLst>
                <a:ext uri="{FF2B5EF4-FFF2-40B4-BE49-F238E27FC236}">
                  <a16:creationId xmlns:a16="http://schemas.microsoft.com/office/drawing/2014/main" id="{BAA832B7-D6FE-4EB5-847F-C89C64E53E2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3056" y="5450957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0" name="Oval 399">
              <a:extLst>
                <a:ext uri="{FF2B5EF4-FFF2-40B4-BE49-F238E27FC236}">
                  <a16:creationId xmlns:a16="http://schemas.microsoft.com/office/drawing/2014/main" id="{B3103402-5951-426B-A78A-C82538514FF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85988" y="4528587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1" name="Straight Connector 400">
              <a:extLst>
                <a:ext uri="{FF2B5EF4-FFF2-40B4-BE49-F238E27FC236}">
                  <a16:creationId xmlns:a16="http://schemas.microsoft.com/office/drawing/2014/main" id="{0DC30EAE-324F-43B4-9554-58134555F8FB}"/>
                </a:ext>
              </a:extLst>
            </p:cNvPr>
            <p:cNvCxnSpPr>
              <a:cxnSpLocks/>
              <a:stCxn id="400" idx="3"/>
            </p:cNvCxnSpPr>
            <p:nvPr/>
          </p:nvCxnSpPr>
          <p:spPr>
            <a:xfrm flipH="1">
              <a:off x="125106" y="4696105"/>
              <a:ext cx="889623" cy="1628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2" name="Straight Connector 401">
              <a:extLst>
                <a:ext uri="{FF2B5EF4-FFF2-40B4-BE49-F238E27FC236}">
                  <a16:creationId xmlns:a16="http://schemas.microsoft.com/office/drawing/2014/main" id="{D305A39A-8151-4DA8-A57A-04E6952BE4BF}"/>
                </a:ext>
              </a:extLst>
            </p:cNvPr>
            <p:cNvCxnSpPr>
              <a:cxnSpLocks/>
              <a:stCxn id="396" idx="4"/>
              <a:endCxn id="397" idx="1"/>
            </p:cNvCxnSpPr>
            <p:nvPr/>
          </p:nvCxnSpPr>
          <p:spPr>
            <a:xfrm>
              <a:off x="536624" y="2836427"/>
              <a:ext cx="545664" cy="78578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3" name="Oval 402">
              <a:extLst>
                <a:ext uri="{FF2B5EF4-FFF2-40B4-BE49-F238E27FC236}">
                  <a16:creationId xmlns:a16="http://schemas.microsoft.com/office/drawing/2014/main" id="{EFCDD1FD-D183-4D4B-AF22-F631E0AB19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72557" y="2874980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4" name="Straight Connector 403">
              <a:extLst>
                <a:ext uri="{FF2B5EF4-FFF2-40B4-BE49-F238E27FC236}">
                  <a16:creationId xmlns:a16="http://schemas.microsoft.com/office/drawing/2014/main" id="{C690EF5F-25E1-49AE-A2FC-AC77A301F779}"/>
                </a:ext>
              </a:extLst>
            </p:cNvPr>
            <p:cNvCxnSpPr>
              <a:cxnSpLocks/>
              <a:stCxn id="403" idx="3"/>
              <a:endCxn id="367" idx="0"/>
            </p:cNvCxnSpPr>
            <p:nvPr/>
          </p:nvCxnSpPr>
          <p:spPr>
            <a:xfrm flipH="1">
              <a:off x="4536645" y="3042498"/>
              <a:ext cx="464653" cy="7819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5" name="Straight Connector 404">
              <a:extLst>
                <a:ext uri="{FF2B5EF4-FFF2-40B4-BE49-F238E27FC236}">
                  <a16:creationId xmlns:a16="http://schemas.microsoft.com/office/drawing/2014/main" id="{3E9089D3-3D08-48A8-982D-87381D9EC9D2}"/>
                </a:ext>
              </a:extLst>
            </p:cNvPr>
            <p:cNvCxnSpPr>
              <a:cxnSpLocks/>
              <a:stCxn id="403" idx="2"/>
              <a:endCxn id="278" idx="6"/>
            </p:cNvCxnSpPr>
            <p:nvPr/>
          </p:nvCxnSpPr>
          <p:spPr>
            <a:xfrm flipH="1" flipV="1">
              <a:off x="3501498" y="2915999"/>
              <a:ext cx="1471059" cy="57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6" name="Straight Connector 405">
              <a:extLst>
                <a:ext uri="{FF2B5EF4-FFF2-40B4-BE49-F238E27FC236}">
                  <a16:creationId xmlns:a16="http://schemas.microsoft.com/office/drawing/2014/main" id="{5924305F-7AF0-47DC-A1BF-D7B751E4B3E3}"/>
                </a:ext>
              </a:extLst>
            </p:cNvPr>
            <p:cNvCxnSpPr>
              <a:cxnSpLocks/>
              <a:stCxn id="396" idx="7"/>
              <a:endCxn id="280" idx="1"/>
            </p:cNvCxnSpPr>
            <p:nvPr/>
          </p:nvCxnSpPr>
          <p:spPr>
            <a:xfrm flipV="1">
              <a:off x="640706" y="1905029"/>
              <a:ext cx="785344" cy="68012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7" name="Straight Connector 406">
              <a:extLst>
                <a:ext uri="{FF2B5EF4-FFF2-40B4-BE49-F238E27FC236}">
                  <a16:creationId xmlns:a16="http://schemas.microsoft.com/office/drawing/2014/main" id="{55B00890-01B4-4E39-9727-953ACEF8881C}"/>
                </a:ext>
              </a:extLst>
            </p:cNvPr>
            <p:cNvCxnSpPr>
              <a:cxnSpLocks/>
              <a:endCxn id="396" idx="1"/>
            </p:cNvCxnSpPr>
            <p:nvPr/>
          </p:nvCxnSpPr>
          <p:spPr>
            <a:xfrm>
              <a:off x="-60734" y="2344833"/>
              <a:ext cx="493276" cy="2403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8" name="Chord 407">
              <a:extLst>
                <a:ext uri="{FF2B5EF4-FFF2-40B4-BE49-F238E27FC236}">
                  <a16:creationId xmlns:a16="http://schemas.microsoft.com/office/drawing/2014/main" id="{0E818BEF-31D2-4DFC-99B6-5EE8D7E3A3FC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-98982" y="4723943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9" name="Straight Connector 408">
              <a:extLst>
                <a:ext uri="{FF2B5EF4-FFF2-40B4-BE49-F238E27FC236}">
                  <a16:creationId xmlns:a16="http://schemas.microsoft.com/office/drawing/2014/main" id="{9A3263C3-2159-4B0F-B7C1-B590CA6B39FC}"/>
                </a:ext>
              </a:extLst>
            </p:cNvPr>
            <p:cNvCxnSpPr>
              <a:cxnSpLocks/>
              <a:stCxn id="399" idx="3"/>
            </p:cNvCxnSpPr>
            <p:nvPr/>
          </p:nvCxnSpPr>
          <p:spPr>
            <a:xfrm flipH="1">
              <a:off x="0" y="5702233"/>
              <a:ext cx="886168" cy="5647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0" name="Straight Connector 409">
              <a:extLst>
                <a:ext uri="{FF2B5EF4-FFF2-40B4-BE49-F238E27FC236}">
                  <a16:creationId xmlns:a16="http://schemas.microsoft.com/office/drawing/2014/main" id="{C931C9C8-CBA0-4CBB-902F-A1B421CC86DE}"/>
                </a:ext>
              </a:extLst>
            </p:cNvPr>
            <p:cNvCxnSpPr>
              <a:cxnSpLocks/>
              <a:stCxn id="395" idx="6"/>
              <a:endCxn id="278" idx="1"/>
            </p:cNvCxnSpPr>
            <p:nvPr/>
          </p:nvCxnSpPr>
          <p:spPr>
            <a:xfrm flipV="1">
              <a:off x="2040852" y="2934851"/>
              <a:ext cx="1254476" cy="15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1" name="Straight Connector 410">
              <a:extLst>
                <a:ext uri="{FF2B5EF4-FFF2-40B4-BE49-F238E27FC236}">
                  <a16:creationId xmlns:a16="http://schemas.microsoft.com/office/drawing/2014/main" id="{3E7C2EB7-3493-4F28-B940-360D854B34C2}"/>
                </a:ext>
              </a:extLst>
            </p:cNvPr>
            <p:cNvCxnSpPr>
              <a:cxnSpLocks/>
              <a:stCxn id="395" idx="5"/>
              <a:endCxn id="371" idx="0"/>
            </p:cNvCxnSpPr>
            <p:nvPr/>
          </p:nvCxnSpPr>
          <p:spPr>
            <a:xfrm>
              <a:off x="1995418" y="3059892"/>
              <a:ext cx="515698" cy="5895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2" name="Straight Connector 411">
              <a:extLst>
                <a:ext uri="{FF2B5EF4-FFF2-40B4-BE49-F238E27FC236}">
                  <a16:creationId xmlns:a16="http://schemas.microsoft.com/office/drawing/2014/main" id="{6B34CEF5-33D1-43B0-BE7A-5D5B029A804D}"/>
                </a:ext>
              </a:extLst>
            </p:cNvPr>
            <p:cNvCxnSpPr>
              <a:cxnSpLocks/>
              <a:stCxn id="280" idx="0"/>
              <a:endCxn id="395" idx="0"/>
            </p:cNvCxnSpPr>
            <p:nvPr/>
          </p:nvCxnSpPr>
          <p:spPr>
            <a:xfrm>
              <a:off x="1505277" y="1937846"/>
              <a:ext cx="380454" cy="8572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3" name="Straight Connector 412">
              <a:extLst>
                <a:ext uri="{FF2B5EF4-FFF2-40B4-BE49-F238E27FC236}">
                  <a16:creationId xmlns:a16="http://schemas.microsoft.com/office/drawing/2014/main" id="{CFAC6A96-A599-4343-BF15-B882CA125D77}"/>
                </a:ext>
              </a:extLst>
            </p:cNvPr>
            <p:cNvCxnSpPr>
              <a:cxnSpLocks/>
              <a:stCxn id="400" idx="5"/>
              <a:endCxn id="372" idx="7"/>
            </p:cNvCxnSpPr>
            <p:nvPr/>
          </p:nvCxnSpPr>
          <p:spPr>
            <a:xfrm>
              <a:off x="1153506" y="4696105"/>
              <a:ext cx="1042227" cy="3641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4" name="Straight Connector 413">
              <a:extLst>
                <a:ext uri="{FF2B5EF4-FFF2-40B4-BE49-F238E27FC236}">
                  <a16:creationId xmlns:a16="http://schemas.microsoft.com/office/drawing/2014/main" id="{47BA194A-9B49-4E2E-B2CC-66AFE0978F25}"/>
                </a:ext>
              </a:extLst>
            </p:cNvPr>
            <p:cNvCxnSpPr>
              <a:cxnSpLocks/>
              <a:stCxn id="367" idx="7"/>
              <a:endCxn id="278" idx="7"/>
            </p:cNvCxnSpPr>
            <p:nvPr/>
          </p:nvCxnSpPr>
          <p:spPr>
            <a:xfrm flipH="1" flipV="1">
              <a:off x="3446634" y="2981907"/>
              <a:ext cx="1005609" cy="85776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5" name="Straight Connector 414">
              <a:extLst>
                <a:ext uri="{FF2B5EF4-FFF2-40B4-BE49-F238E27FC236}">
                  <a16:creationId xmlns:a16="http://schemas.microsoft.com/office/drawing/2014/main" id="{05F1D8FF-E0AC-4298-9C1C-48CF489D9287}"/>
                </a:ext>
              </a:extLst>
            </p:cNvPr>
            <p:cNvCxnSpPr>
              <a:cxnSpLocks/>
              <a:stCxn id="296" idx="7"/>
              <a:endCxn id="403" idx="0"/>
            </p:cNvCxnSpPr>
            <p:nvPr/>
          </p:nvCxnSpPr>
          <p:spPr>
            <a:xfrm>
              <a:off x="5065787" y="2247314"/>
              <a:ext cx="4900" cy="62766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6" name="Straight Connector 415">
              <a:extLst>
                <a:ext uri="{FF2B5EF4-FFF2-40B4-BE49-F238E27FC236}">
                  <a16:creationId xmlns:a16="http://schemas.microsoft.com/office/drawing/2014/main" id="{D94DEDD6-2BC1-448D-9991-C1FA48DD0332}"/>
                </a:ext>
              </a:extLst>
            </p:cNvPr>
            <p:cNvCxnSpPr>
              <a:cxnSpLocks/>
              <a:stCxn id="370" idx="7"/>
              <a:endCxn id="285" idx="0"/>
            </p:cNvCxnSpPr>
            <p:nvPr/>
          </p:nvCxnSpPr>
          <p:spPr>
            <a:xfrm flipH="1" flipV="1">
              <a:off x="6285610" y="2383792"/>
              <a:ext cx="270102" cy="78461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7" name="Straight Connector 416">
              <a:extLst>
                <a:ext uri="{FF2B5EF4-FFF2-40B4-BE49-F238E27FC236}">
                  <a16:creationId xmlns:a16="http://schemas.microsoft.com/office/drawing/2014/main" id="{F490F14A-4D51-49D2-851E-474DFAEBAB0A}"/>
                </a:ext>
              </a:extLst>
            </p:cNvPr>
            <p:cNvCxnSpPr>
              <a:cxnSpLocks/>
              <a:stCxn id="370" idx="6"/>
              <a:endCxn id="403" idx="5"/>
            </p:cNvCxnSpPr>
            <p:nvPr/>
          </p:nvCxnSpPr>
          <p:spPr>
            <a:xfrm flipH="1" flipV="1">
              <a:off x="5140075" y="3042498"/>
              <a:ext cx="1393759" cy="1787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8" name="Straight Connector 417">
              <a:extLst>
                <a:ext uri="{FF2B5EF4-FFF2-40B4-BE49-F238E27FC236}">
                  <a16:creationId xmlns:a16="http://schemas.microsoft.com/office/drawing/2014/main" id="{3362E7A1-4E65-4AA8-A96A-F574AE097A5E}"/>
                </a:ext>
              </a:extLst>
            </p:cNvPr>
            <p:cNvCxnSpPr>
              <a:cxnSpLocks/>
              <a:stCxn id="286" idx="0"/>
              <a:endCxn id="370" idx="1"/>
            </p:cNvCxnSpPr>
            <p:nvPr/>
          </p:nvCxnSpPr>
          <p:spPr>
            <a:xfrm flipH="1">
              <a:off x="6661348" y="1834225"/>
              <a:ext cx="1076455" cy="133418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9" name="Straight Connector 418">
              <a:extLst>
                <a:ext uri="{FF2B5EF4-FFF2-40B4-BE49-F238E27FC236}">
                  <a16:creationId xmlns:a16="http://schemas.microsoft.com/office/drawing/2014/main" id="{741C6B8D-6FCF-4027-A65C-B9829CD7CBBE}"/>
                </a:ext>
              </a:extLst>
            </p:cNvPr>
            <p:cNvCxnSpPr>
              <a:cxnSpLocks/>
              <a:stCxn id="426" idx="0"/>
              <a:endCxn id="425" idx="4"/>
            </p:cNvCxnSpPr>
            <p:nvPr/>
          </p:nvCxnSpPr>
          <p:spPr>
            <a:xfrm>
              <a:off x="9621563" y="3044363"/>
              <a:ext cx="760622" cy="3161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0" name="Straight Connector 419">
              <a:extLst>
                <a:ext uri="{FF2B5EF4-FFF2-40B4-BE49-F238E27FC236}">
                  <a16:creationId xmlns:a16="http://schemas.microsoft.com/office/drawing/2014/main" id="{4328D809-F683-434D-BE86-A7FC5027A1C6}"/>
                </a:ext>
              </a:extLst>
            </p:cNvPr>
            <p:cNvCxnSpPr>
              <a:cxnSpLocks/>
              <a:stCxn id="294" idx="0"/>
              <a:endCxn id="425" idx="5"/>
            </p:cNvCxnSpPr>
            <p:nvPr/>
          </p:nvCxnSpPr>
          <p:spPr>
            <a:xfrm>
              <a:off x="10349083" y="2680523"/>
              <a:ext cx="90128" cy="61593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1" name="Straight Connector 420">
              <a:extLst>
                <a:ext uri="{FF2B5EF4-FFF2-40B4-BE49-F238E27FC236}">
                  <a16:creationId xmlns:a16="http://schemas.microsoft.com/office/drawing/2014/main" id="{18DA67F4-619B-4D0C-9018-A86923D013F4}"/>
                </a:ext>
              </a:extLst>
            </p:cNvPr>
            <p:cNvCxnSpPr>
              <a:cxnSpLocks/>
              <a:stCxn id="293" idx="0"/>
              <a:endCxn id="426" idx="6"/>
            </p:cNvCxnSpPr>
            <p:nvPr/>
          </p:nvCxnSpPr>
          <p:spPr>
            <a:xfrm>
              <a:off x="9306676" y="1739765"/>
              <a:ext cx="245878" cy="11619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2" name="Straight Connector 421">
              <a:extLst>
                <a:ext uri="{FF2B5EF4-FFF2-40B4-BE49-F238E27FC236}">
                  <a16:creationId xmlns:a16="http://schemas.microsoft.com/office/drawing/2014/main" id="{07C73D68-C369-41A7-964D-9129B3CA9A0E}"/>
                </a:ext>
              </a:extLst>
            </p:cNvPr>
            <p:cNvCxnSpPr>
              <a:cxnSpLocks/>
              <a:stCxn id="370" idx="1"/>
              <a:endCxn id="427" idx="5"/>
            </p:cNvCxnSpPr>
            <p:nvPr/>
          </p:nvCxnSpPr>
          <p:spPr>
            <a:xfrm>
              <a:off x="6661348" y="3168408"/>
              <a:ext cx="1391015" cy="190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3" name="Straight Connector 422">
              <a:extLst>
                <a:ext uri="{FF2B5EF4-FFF2-40B4-BE49-F238E27FC236}">
                  <a16:creationId xmlns:a16="http://schemas.microsoft.com/office/drawing/2014/main" id="{9BA7C469-F299-4D79-8679-1C3B33889AFC}"/>
                </a:ext>
              </a:extLst>
            </p:cNvPr>
            <p:cNvCxnSpPr>
              <a:cxnSpLocks/>
              <a:stCxn id="286" idx="0"/>
              <a:endCxn id="427" idx="5"/>
            </p:cNvCxnSpPr>
            <p:nvPr/>
          </p:nvCxnSpPr>
          <p:spPr>
            <a:xfrm>
              <a:off x="7737803" y="1834225"/>
              <a:ext cx="314560" cy="13532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4" name="Straight Connector 423">
              <a:extLst>
                <a:ext uri="{FF2B5EF4-FFF2-40B4-BE49-F238E27FC236}">
                  <a16:creationId xmlns:a16="http://schemas.microsoft.com/office/drawing/2014/main" id="{93343198-BCF7-4CC6-AB83-FB739D8B0091}"/>
                </a:ext>
              </a:extLst>
            </p:cNvPr>
            <p:cNvCxnSpPr>
              <a:cxnSpLocks/>
              <a:stCxn id="427" idx="7"/>
              <a:endCxn id="426" idx="4"/>
            </p:cNvCxnSpPr>
            <p:nvPr/>
          </p:nvCxnSpPr>
          <p:spPr>
            <a:xfrm flipV="1">
              <a:off x="8152134" y="2970735"/>
              <a:ext cx="1257783" cy="2514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5" name="Oval 424">
              <a:extLst>
                <a:ext uri="{FF2B5EF4-FFF2-40B4-BE49-F238E27FC236}">
                  <a16:creationId xmlns:a16="http://schemas.microsoft.com/office/drawing/2014/main" id="{E96A75C9-EF23-475A-B3B8-A9433DDF137F}"/>
                </a:ext>
              </a:extLst>
            </p:cNvPr>
            <p:cNvSpPr/>
            <p:nvPr/>
          </p:nvSpPr>
          <p:spPr>
            <a:xfrm rot="17350916" flipV="1">
              <a:off x="10375964" y="3285269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6" name="Oval 425">
              <a:extLst>
                <a:ext uri="{FF2B5EF4-FFF2-40B4-BE49-F238E27FC236}">
                  <a16:creationId xmlns:a16="http://schemas.microsoft.com/office/drawing/2014/main" id="{7E370A31-8A33-48DC-96A5-117E433E1B9B}"/>
                </a:ext>
              </a:extLst>
            </p:cNvPr>
            <p:cNvSpPr/>
            <p:nvPr/>
          </p:nvSpPr>
          <p:spPr>
            <a:xfrm rot="17350916" flipV="1">
              <a:off x="9403696" y="289550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7" name="Oval 426">
              <a:extLst>
                <a:ext uri="{FF2B5EF4-FFF2-40B4-BE49-F238E27FC236}">
                  <a16:creationId xmlns:a16="http://schemas.microsoft.com/office/drawing/2014/main" id="{F6D511A4-583F-42C7-943F-B20632A8003E}"/>
                </a:ext>
              </a:extLst>
            </p:cNvPr>
            <p:cNvSpPr>
              <a:spLocks noChangeAspect="1"/>
            </p:cNvSpPr>
            <p:nvPr/>
          </p:nvSpPr>
          <p:spPr>
            <a:xfrm rot="17350916" flipV="1">
              <a:off x="8010198" y="317998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8" name="Straight Connector 427">
              <a:extLst>
                <a:ext uri="{FF2B5EF4-FFF2-40B4-BE49-F238E27FC236}">
                  <a16:creationId xmlns:a16="http://schemas.microsoft.com/office/drawing/2014/main" id="{D6521FB8-FA19-43B7-9100-4663E994ABCD}"/>
                </a:ext>
              </a:extLst>
            </p:cNvPr>
            <p:cNvCxnSpPr>
              <a:cxnSpLocks/>
              <a:stCxn id="291" idx="0"/>
              <a:endCxn id="425" idx="7"/>
            </p:cNvCxnSpPr>
            <p:nvPr/>
          </p:nvCxnSpPr>
          <p:spPr>
            <a:xfrm flipH="1">
              <a:off x="10588868" y="2983008"/>
              <a:ext cx="1256853" cy="3655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9" name="Straight Connector 428">
              <a:extLst>
                <a:ext uri="{FF2B5EF4-FFF2-40B4-BE49-F238E27FC236}">
                  <a16:creationId xmlns:a16="http://schemas.microsoft.com/office/drawing/2014/main" id="{AE0471D5-C6C2-48C0-9B36-738E6B963FC6}"/>
                </a:ext>
              </a:extLst>
            </p:cNvPr>
            <p:cNvCxnSpPr>
              <a:cxnSpLocks/>
              <a:endCxn id="291" idx="7"/>
            </p:cNvCxnSpPr>
            <p:nvPr/>
          </p:nvCxnSpPr>
          <p:spPr>
            <a:xfrm flipH="1" flipV="1">
              <a:off x="11930123" y="2967834"/>
              <a:ext cx="291194" cy="286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7453220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5_Contents slide layout">
    <p:bg>
      <p:bgPr>
        <a:gradFill>
          <a:gsLst>
            <a:gs pos="0">
              <a:schemeClr val="accent1"/>
            </a:gs>
            <a:gs pos="27000">
              <a:schemeClr val="accent1">
                <a:lumMod val="70000"/>
                <a:lumOff val="30000"/>
              </a:schemeClr>
            </a:gs>
            <a:gs pos="50000">
              <a:schemeClr val="accent1">
                <a:lumMod val="60000"/>
                <a:lumOff val="40000"/>
              </a:schemeClr>
            </a:gs>
            <a:gs pos="73000">
              <a:schemeClr val="accent1">
                <a:lumMod val="70000"/>
                <a:lumOff val="30000"/>
              </a:schemeClr>
            </a:gs>
            <a:gs pos="100000">
              <a:schemeClr val="accent1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6" name="Group 215">
            <a:extLst>
              <a:ext uri="{FF2B5EF4-FFF2-40B4-BE49-F238E27FC236}">
                <a16:creationId xmlns:a16="http://schemas.microsoft.com/office/drawing/2014/main" id="{CD7B0E81-B610-4A9D-8254-4298324FFAC9}"/>
              </a:ext>
            </a:extLst>
          </p:cNvPr>
          <p:cNvGrpSpPr/>
          <p:nvPr/>
        </p:nvGrpSpPr>
        <p:grpSpPr>
          <a:xfrm>
            <a:off x="-98982" y="-104349"/>
            <a:ext cx="12408253" cy="7045442"/>
            <a:chOff x="-98982" y="-104349"/>
            <a:chExt cx="12408253" cy="7045442"/>
          </a:xfrm>
          <a:solidFill>
            <a:schemeClr val="bg1">
              <a:alpha val="10000"/>
            </a:schemeClr>
          </a:solidFill>
        </p:grpSpPr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E7893C73-8077-4BE1-981D-D4BE31914B05}"/>
                </a:ext>
              </a:extLst>
            </p:cNvPr>
            <p:cNvCxnSpPr>
              <a:cxnSpLocks/>
              <a:stCxn id="280" idx="7"/>
              <a:endCxn id="278" idx="2"/>
            </p:cNvCxnSpPr>
            <p:nvPr/>
          </p:nvCxnSpPr>
          <p:spPr>
            <a:xfrm>
              <a:off x="1584504" y="1905029"/>
              <a:ext cx="1703016" cy="9444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68C258B3-310A-48E5-BA88-63CA0E07DA1F}"/>
                </a:ext>
              </a:extLst>
            </p:cNvPr>
            <p:cNvCxnSpPr>
              <a:cxnSpLocks/>
              <a:stCxn id="278" idx="4"/>
              <a:endCxn id="297" idx="1"/>
            </p:cNvCxnSpPr>
            <p:nvPr/>
          </p:nvCxnSpPr>
          <p:spPr>
            <a:xfrm flipV="1">
              <a:off x="3427782" y="2205662"/>
              <a:ext cx="482924" cy="57007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00883803-C1B8-48C6-BA64-7F4B323A2CA1}"/>
                </a:ext>
              </a:extLst>
            </p:cNvPr>
            <p:cNvCxnSpPr>
              <a:cxnSpLocks/>
              <a:stCxn id="283" idx="2"/>
              <a:endCxn id="295" idx="6"/>
            </p:cNvCxnSpPr>
            <p:nvPr/>
          </p:nvCxnSpPr>
          <p:spPr>
            <a:xfrm flipH="1">
              <a:off x="4004116" y="998896"/>
              <a:ext cx="1032867" cy="4144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677DCBF3-4B2A-4A40-AAD9-8D2E62B936C9}"/>
                </a:ext>
              </a:extLst>
            </p:cNvPr>
            <p:cNvCxnSpPr>
              <a:cxnSpLocks/>
              <a:stCxn id="297" idx="5"/>
              <a:endCxn id="283" idx="1"/>
            </p:cNvCxnSpPr>
            <p:nvPr/>
          </p:nvCxnSpPr>
          <p:spPr>
            <a:xfrm flipV="1">
              <a:off x="4016342" y="1082390"/>
              <a:ext cx="1055225" cy="10176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0344E688-E110-4DFA-8A04-DF20F31191F9}"/>
                </a:ext>
              </a:extLst>
            </p:cNvPr>
            <p:cNvCxnSpPr>
              <a:cxnSpLocks/>
              <a:stCxn id="278" idx="5"/>
              <a:endCxn id="296" idx="1"/>
            </p:cNvCxnSpPr>
            <p:nvPr/>
          </p:nvCxnSpPr>
          <p:spPr>
            <a:xfrm flipV="1">
              <a:off x="3493690" y="2247314"/>
              <a:ext cx="1466461" cy="58328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B954AD7E-EAF9-4B74-9463-EB928E832F6D}"/>
                </a:ext>
              </a:extLst>
            </p:cNvPr>
            <p:cNvCxnSpPr>
              <a:cxnSpLocks/>
              <a:stCxn id="283" idx="0"/>
              <a:endCxn id="296" idx="4"/>
            </p:cNvCxnSpPr>
            <p:nvPr/>
          </p:nvCxnSpPr>
          <p:spPr>
            <a:xfrm flipH="1">
              <a:off x="5012969" y="1116974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4919D8ED-4F84-4786-8C31-94762E936944}"/>
                </a:ext>
              </a:extLst>
            </p:cNvPr>
            <p:cNvCxnSpPr>
              <a:cxnSpLocks/>
              <a:stCxn id="297" idx="3"/>
              <a:endCxn id="295" idx="0"/>
            </p:cNvCxnSpPr>
            <p:nvPr/>
          </p:nvCxnSpPr>
          <p:spPr>
            <a:xfrm flipH="1" flipV="1">
              <a:off x="3892072" y="1525433"/>
              <a:ext cx="18633" cy="5745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E0CE6993-6EF1-4911-817C-15059F7186E4}"/>
                </a:ext>
              </a:extLst>
            </p:cNvPr>
            <p:cNvCxnSpPr>
              <a:cxnSpLocks/>
              <a:stCxn id="403" idx="7"/>
              <a:endCxn id="285" idx="1"/>
            </p:cNvCxnSpPr>
            <p:nvPr/>
          </p:nvCxnSpPr>
          <p:spPr>
            <a:xfrm flipV="1">
              <a:off x="5140075" y="2350975"/>
              <a:ext cx="1066308" cy="5527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FC5B031C-AEA3-46F7-9BBC-FA4402AAE00A}"/>
                </a:ext>
              </a:extLst>
            </p:cNvPr>
            <p:cNvCxnSpPr>
              <a:cxnSpLocks/>
              <a:stCxn id="283" idx="7"/>
              <a:endCxn id="285" idx="3"/>
            </p:cNvCxnSpPr>
            <p:nvPr/>
          </p:nvCxnSpPr>
          <p:spPr>
            <a:xfrm>
              <a:off x="5238555" y="1082390"/>
              <a:ext cx="967828" cy="11101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40E8A078-75E3-43B0-9BF9-97E5BC7B68A3}"/>
                </a:ext>
              </a:extLst>
            </p:cNvPr>
            <p:cNvCxnSpPr>
              <a:cxnSpLocks/>
              <a:stCxn id="282" idx="3"/>
            </p:cNvCxnSpPr>
            <p:nvPr/>
          </p:nvCxnSpPr>
          <p:spPr>
            <a:xfrm flipH="1" flipV="1">
              <a:off x="3211650" y="18443"/>
              <a:ext cx="498790" cy="58289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C2E27580-0038-4188-8457-52F5720DCD8F}"/>
                </a:ext>
              </a:extLst>
            </p:cNvPr>
            <p:cNvCxnSpPr>
              <a:cxnSpLocks/>
              <a:stCxn id="297" idx="6"/>
              <a:endCxn id="296" idx="2"/>
            </p:cNvCxnSpPr>
            <p:nvPr/>
          </p:nvCxnSpPr>
          <p:spPr>
            <a:xfrm>
              <a:off x="4038220" y="2152844"/>
              <a:ext cx="900054" cy="416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F9C49D04-7BE5-465F-85E8-D376DC89E3EF}"/>
                </a:ext>
              </a:extLst>
            </p:cNvPr>
            <p:cNvCxnSpPr>
              <a:cxnSpLocks/>
              <a:stCxn id="282" idx="0"/>
              <a:endCxn id="295" idx="4"/>
            </p:cNvCxnSpPr>
            <p:nvPr/>
          </p:nvCxnSpPr>
          <p:spPr>
            <a:xfrm>
              <a:off x="3789668" y="792604"/>
              <a:ext cx="102405" cy="5087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5CECAE10-3F58-4B39-8A0A-CA3CFB4CFDBC}"/>
                </a:ext>
              </a:extLst>
            </p:cNvPr>
            <p:cNvCxnSpPr>
              <a:cxnSpLocks/>
              <a:stCxn id="296" idx="6"/>
              <a:endCxn id="285" idx="2"/>
            </p:cNvCxnSpPr>
            <p:nvPr/>
          </p:nvCxnSpPr>
          <p:spPr>
            <a:xfrm>
              <a:off x="5087665" y="2194496"/>
              <a:ext cx="1085901" cy="772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>
              <a:extLst>
                <a:ext uri="{FF2B5EF4-FFF2-40B4-BE49-F238E27FC236}">
                  <a16:creationId xmlns:a16="http://schemas.microsoft.com/office/drawing/2014/main" id="{A9D2C9EF-1FE7-4DDD-B537-64570F341CE0}"/>
                </a:ext>
              </a:extLst>
            </p:cNvPr>
            <p:cNvCxnSpPr>
              <a:cxnSpLocks/>
              <a:stCxn id="284" idx="0"/>
              <a:endCxn id="285" idx="4"/>
            </p:cNvCxnSpPr>
            <p:nvPr/>
          </p:nvCxnSpPr>
          <p:spPr>
            <a:xfrm>
              <a:off x="6243041" y="1291086"/>
              <a:ext cx="42569" cy="868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59084052-86E8-42FD-9E4F-84B1DB28931E}"/>
                </a:ext>
              </a:extLst>
            </p:cNvPr>
            <p:cNvCxnSpPr>
              <a:cxnSpLocks/>
              <a:stCxn id="287" idx="1"/>
              <a:endCxn id="285" idx="5"/>
            </p:cNvCxnSpPr>
            <p:nvPr/>
          </p:nvCxnSpPr>
          <p:spPr>
            <a:xfrm flipH="1">
              <a:off x="6364837" y="570689"/>
              <a:ext cx="1332558" cy="162183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09CCE289-CECD-4196-8ED0-7B3069B3AAB1}"/>
                </a:ext>
              </a:extLst>
            </p:cNvPr>
            <p:cNvCxnSpPr>
              <a:cxnSpLocks/>
              <a:stCxn id="287" idx="0"/>
              <a:endCxn id="286" idx="4"/>
            </p:cNvCxnSpPr>
            <p:nvPr/>
          </p:nvCxnSpPr>
          <p:spPr>
            <a:xfrm flipH="1">
              <a:off x="7737803" y="592567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3D459DD2-AD68-420B-B350-7EB3E61ECAFF}"/>
                </a:ext>
              </a:extLst>
            </p:cNvPr>
            <p:cNvCxnSpPr>
              <a:cxnSpLocks/>
              <a:stCxn id="286" idx="2"/>
              <a:endCxn id="285" idx="6"/>
            </p:cNvCxnSpPr>
            <p:nvPr/>
          </p:nvCxnSpPr>
          <p:spPr>
            <a:xfrm flipH="1">
              <a:off x="6397654" y="1722181"/>
              <a:ext cx="1228105" cy="5495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DFC84ECD-15D6-4737-86FB-BF1EF9E0981C}"/>
                </a:ext>
              </a:extLst>
            </p:cNvPr>
            <p:cNvCxnSpPr>
              <a:cxnSpLocks/>
              <a:stCxn id="286" idx="7"/>
              <a:endCxn id="426" idx="5"/>
            </p:cNvCxnSpPr>
            <p:nvPr/>
          </p:nvCxnSpPr>
          <p:spPr>
            <a:xfrm>
              <a:off x="7817030" y="1801408"/>
              <a:ext cx="1649913" cy="11052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C3B44B58-6E74-46F3-BFDD-D07225FD011D}"/>
                </a:ext>
              </a:extLst>
            </p:cNvPr>
            <p:cNvCxnSpPr>
              <a:cxnSpLocks/>
              <a:stCxn id="286" idx="6"/>
              <a:endCxn id="293" idx="2"/>
            </p:cNvCxnSpPr>
            <p:nvPr/>
          </p:nvCxnSpPr>
          <p:spPr>
            <a:xfrm flipV="1">
              <a:off x="7849847" y="1627721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id="{EB9D69D3-BB75-4BA8-9CBC-26D30859BDF9}"/>
                </a:ext>
              </a:extLst>
            </p:cNvPr>
            <p:cNvCxnSpPr>
              <a:cxnSpLocks/>
              <a:stCxn id="293" idx="7"/>
              <a:endCxn id="294" idx="3"/>
            </p:cNvCxnSpPr>
            <p:nvPr/>
          </p:nvCxnSpPr>
          <p:spPr>
            <a:xfrm>
              <a:off x="9385903" y="1706948"/>
              <a:ext cx="910362" cy="8460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82392879-260E-4414-AE85-45A19A8827EF}"/>
                </a:ext>
              </a:extLst>
            </p:cNvPr>
            <p:cNvCxnSpPr>
              <a:cxnSpLocks/>
              <a:stCxn id="279" idx="0"/>
              <a:endCxn id="278" idx="3"/>
            </p:cNvCxnSpPr>
            <p:nvPr/>
          </p:nvCxnSpPr>
          <p:spPr>
            <a:xfrm>
              <a:off x="2865686" y="1745404"/>
              <a:ext cx="476698" cy="10381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>
              <a:extLst>
                <a:ext uri="{FF2B5EF4-FFF2-40B4-BE49-F238E27FC236}">
                  <a16:creationId xmlns:a16="http://schemas.microsoft.com/office/drawing/2014/main" id="{98EC2102-37A1-4C8E-9212-B88F2AFF78DA}"/>
                </a:ext>
              </a:extLst>
            </p:cNvPr>
            <p:cNvCxnSpPr>
              <a:cxnSpLocks/>
              <a:stCxn id="295" idx="2"/>
              <a:endCxn id="279" idx="6"/>
            </p:cNvCxnSpPr>
            <p:nvPr/>
          </p:nvCxnSpPr>
          <p:spPr>
            <a:xfrm flipH="1">
              <a:off x="2983764" y="1413389"/>
              <a:ext cx="796264" cy="21393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>
              <a:extLst>
                <a:ext uri="{FF2B5EF4-FFF2-40B4-BE49-F238E27FC236}">
                  <a16:creationId xmlns:a16="http://schemas.microsoft.com/office/drawing/2014/main" id="{CADB3FE8-EC06-4978-955E-7FCA88DE58C2}"/>
                </a:ext>
              </a:extLst>
            </p:cNvPr>
            <p:cNvCxnSpPr>
              <a:cxnSpLocks/>
              <a:stCxn id="282" idx="1"/>
              <a:endCxn id="279" idx="5"/>
            </p:cNvCxnSpPr>
            <p:nvPr/>
          </p:nvCxnSpPr>
          <p:spPr>
            <a:xfrm flipH="1">
              <a:off x="2949180" y="759787"/>
              <a:ext cx="761261" cy="7840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id="{6B9041CB-79FD-4DEB-983B-7DD05BB3482F}"/>
                </a:ext>
              </a:extLst>
            </p:cNvPr>
            <p:cNvCxnSpPr>
              <a:cxnSpLocks/>
              <a:stCxn id="281" idx="7"/>
              <a:endCxn id="279" idx="3"/>
            </p:cNvCxnSpPr>
            <p:nvPr/>
          </p:nvCxnSpPr>
          <p:spPr>
            <a:xfrm>
              <a:off x="2026273" y="811101"/>
              <a:ext cx="755920" cy="7327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>
              <a:extLst>
                <a:ext uri="{FF2B5EF4-FFF2-40B4-BE49-F238E27FC236}">
                  <a16:creationId xmlns:a16="http://schemas.microsoft.com/office/drawing/2014/main" id="{387A0A4B-956F-448F-9EC3-12CC7F0464C4}"/>
                </a:ext>
              </a:extLst>
            </p:cNvPr>
            <p:cNvCxnSpPr>
              <a:cxnSpLocks/>
              <a:stCxn id="280" idx="6"/>
              <a:endCxn id="279" idx="2"/>
            </p:cNvCxnSpPr>
            <p:nvPr/>
          </p:nvCxnSpPr>
          <p:spPr>
            <a:xfrm flipV="1">
              <a:off x="1617321" y="1627326"/>
              <a:ext cx="1130287" cy="1984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>
              <a:extLst>
                <a:ext uri="{FF2B5EF4-FFF2-40B4-BE49-F238E27FC236}">
                  <a16:creationId xmlns:a16="http://schemas.microsoft.com/office/drawing/2014/main" id="{010338F1-EB1B-401B-B2B6-E850EE8F7A1C}"/>
                </a:ext>
              </a:extLst>
            </p:cNvPr>
            <p:cNvCxnSpPr>
              <a:cxnSpLocks/>
              <a:stCxn id="300" idx="7"/>
              <a:endCxn id="280" idx="3"/>
            </p:cNvCxnSpPr>
            <p:nvPr/>
          </p:nvCxnSpPr>
          <p:spPr>
            <a:xfrm>
              <a:off x="562732" y="991183"/>
              <a:ext cx="863318" cy="75539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>
              <a:extLst>
                <a:ext uri="{FF2B5EF4-FFF2-40B4-BE49-F238E27FC236}">
                  <a16:creationId xmlns:a16="http://schemas.microsoft.com/office/drawing/2014/main" id="{645AAFE0-E646-4104-8441-DF1C589C1DF2}"/>
                </a:ext>
              </a:extLst>
            </p:cNvPr>
            <p:cNvCxnSpPr>
              <a:cxnSpLocks/>
              <a:stCxn id="300" idx="6"/>
              <a:endCxn id="281" idx="2"/>
            </p:cNvCxnSpPr>
            <p:nvPr/>
          </p:nvCxnSpPr>
          <p:spPr>
            <a:xfrm flipV="1">
              <a:off x="584609" y="758283"/>
              <a:ext cx="1314149" cy="18008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>
              <a:extLst>
                <a:ext uri="{FF2B5EF4-FFF2-40B4-BE49-F238E27FC236}">
                  <a16:creationId xmlns:a16="http://schemas.microsoft.com/office/drawing/2014/main" id="{BACFB9E6-46F7-48A5-AD60-45B33C791046}"/>
                </a:ext>
              </a:extLst>
            </p:cNvPr>
            <p:cNvCxnSpPr>
              <a:cxnSpLocks/>
              <a:stCxn id="300" idx="5"/>
            </p:cNvCxnSpPr>
            <p:nvPr/>
          </p:nvCxnSpPr>
          <p:spPr>
            <a:xfrm flipV="1">
              <a:off x="562732" y="7695"/>
              <a:ext cx="830501" cy="8778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>
              <a:extLst>
                <a:ext uri="{FF2B5EF4-FFF2-40B4-BE49-F238E27FC236}">
                  <a16:creationId xmlns:a16="http://schemas.microsoft.com/office/drawing/2014/main" id="{F78232E1-7B15-4981-9C87-83FDB747C79F}"/>
                </a:ext>
              </a:extLst>
            </p:cNvPr>
            <p:cNvCxnSpPr>
              <a:cxnSpLocks/>
              <a:stCxn id="281" idx="4"/>
            </p:cNvCxnSpPr>
            <p:nvPr/>
          </p:nvCxnSpPr>
          <p:spPr>
            <a:xfrm flipH="1" flipV="1">
              <a:off x="1913190" y="8940"/>
              <a:ext cx="60264" cy="6746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>
              <a:extLst>
                <a:ext uri="{FF2B5EF4-FFF2-40B4-BE49-F238E27FC236}">
                  <a16:creationId xmlns:a16="http://schemas.microsoft.com/office/drawing/2014/main" id="{32439E9B-3AAE-4BCD-A004-1BC2CE9BFFA0}"/>
                </a:ext>
              </a:extLst>
            </p:cNvPr>
            <p:cNvCxnSpPr>
              <a:cxnSpLocks/>
              <a:stCxn id="281" idx="5"/>
            </p:cNvCxnSpPr>
            <p:nvPr/>
          </p:nvCxnSpPr>
          <p:spPr>
            <a:xfrm flipV="1">
              <a:off x="2026273" y="21571"/>
              <a:ext cx="969507" cy="6838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>
              <a:extLst>
                <a:ext uri="{FF2B5EF4-FFF2-40B4-BE49-F238E27FC236}">
                  <a16:creationId xmlns:a16="http://schemas.microsoft.com/office/drawing/2014/main" id="{5A067206-AAEE-45A3-A790-EE2DFDE483C5}"/>
                </a:ext>
              </a:extLst>
            </p:cNvPr>
            <p:cNvCxnSpPr>
              <a:cxnSpLocks/>
              <a:stCxn id="282" idx="5"/>
            </p:cNvCxnSpPr>
            <p:nvPr/>
          </p:nvCxnSpPr>
          <p:spPr>
            <a:xfrm flipV="1">
              <a:off x="3868895" y="-11241"/>
              <a:ext cx="430441" cy="6125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>
              <a:extLst>
                <a:ext uri="{FF2B5EF4-FFF2-40B4-BE49-F238E27FC236}">
                  <a16:creationId xmlns:a16="http://schemas.microsoft.com/office/drawing/2014/main" id="{9C0C6BA8-DD13-442C-86C7-E73F726D8199}"/>
                </a:ext>
              </a:extLst>
            </p:cNvPr>
            <p:cNvCxnSpPr>
              <a:cxnSpLocks/>
              <a:stCxn id="281" idx="6"/>
              <a:endCxn id="282" idx="2"/>
            </p:cNvCxnSpPr>
            <p:nvPr/>
          </p:nvCxnSpPr>
          <p:spPr>
            <a:xfrm flipV="1">
              <a:off x="2048150" y="680560"/>
              <a:ext cx="1629474" cy="7772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>
              <a:extLst>
                <a:ext uri="{FF2B5EF4-FFF2-40B4-BE49-F238E27FC236}">
                  <a16:creationId xmlns:a16="http://schemas.microsoft.com/office/drawing/2014/main" id="{3D5F6161-D8C2-4FF3-92C9-77489ABBE88A}"/>
                </a:ext>
              </a:extLst>
            </p:cNvPr>
            <p:cNvCxnSpPr>
              <a:cxnSpLocks/>
              <a:stCxn id="282" idx="6"/>
              <a:endCxn id="283" idx="3"/>
            </p:cNvCxnSpPr>
            <p:nvPr/>
          </p:nvCxnSpPr>
          <p:spPr>
            <a:xfrm>
              <a:off x="3901712" y="680560"/>
              <a:ext cx="1169856" cy="234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>
              <a:extLst>
                <a:ext uri="{FF2B5EF4-FFF2-40B4-BE49-F238E27FC236}">
                  <a16:creationId xmlns:a16="http://schemas.microsoft.com/office/drawing/2014/main" id="{868FC51A-2C86-45DF-8AFA-92593ABA00A2}"/>
                </a:ext>
              </a:extLst>
            </p:cNvPr>
            <p:cNvCxnSpPr>
              <a:cxnSpLocks/>
              <a:stCxn id="284" idx="2"/>
              <a:endCxn id="283" idx="6"/>
            </p:cNvCxnSpPr>
            <p:nvPr/>
          </p:nvCxnSpPr>
          <p:spPr>
            <a:xfrm flipH="1" flipV="1">
              <a:off x="5273139" y="998896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>
              <a:extLst>
                <a:ext uri="{FF2B5EF4-FFF2-40B4-BE49-F238E27FC236}">
                  <a16:creationId xmlns:a16="http://schemas.microsoft.com/office/drawing/2014/main" id="{FDCD7B18-D953-49D6-B44B-8DAEFD98D1E3}"/>
                </a:ext>
              </a:extLst>
            </p:cNvPr>
            <p:cNvCxnSpPr>
              <a:cxnSpLocks/>
              <a:stCxn id="305" idx="0"/>
              <a:endCxn id="283" idx="5"/>
            </p:cNvCxnSpPr>
            <p:nvPr/>
          </p:nvCxnSpPr>
          <p:spPr>
            <a:xfrm flipH="1">
              <a:off x="5238555" y="-6145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>
              <a:extLst>
                <a:ext uri="{FF2B5EF4-FFF2-40B4-BE49-F238E27FC236}">
                  <a16:creationId xmlns:a16="http://schemas.microsoft.com/office/drawing/2014/main" id="{43795FD9-1912-46BD-AC5F-FDC9A9F33B69}"/>
                </a:ext>
              </a:extLst>
            </p:cNvPr>
            <p:cNvCxnSpPr>
              <a:cxnSpLocks/>
              <a:endCxn id="283" idx="4"/>
            </p:cNvCxnSpPr>
            <p:nvPr/>
          </p:nvCxnSpPr>
          <p:spPr>
            <a:xfrm>
              <a:off x="4883094" y="-29536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EE812A3C-9383-4E5B-B1DE-E3327DC9DCEE}"/>
                </a:ext>
              </a:extLst>
            </p:cNvPr>
            <p:cNvCxnSpPr>
              <a:cxnSpLocks/>
              <a:stCxn id="305" idx="2"/>
              <a:endCxn id="284" idx="4"/>
            </p:cNvCxnSpPr>
            <p:nvPr/>
          </p:nvCxnSpPr>
          <p:spPr>
            <a:xfrm flipH="1">
              <a:off x="6243041" y="-5452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id="{9A8508C5-716D-4CDC-B678-A6758E398C71}"/>
                </a:ext>
              </a:extLst>
            </p:cNvPr>
            <p:cNvCxnSpPr>
              <a:cxnSpLocks/>
              <a:stCxn id="287" idx="2"/>
              <a:endCxn id="284" idx="6"/>
            </p:cNvCxnSpPr>
            <p:nvPr/>
          </p:nvCxnSpPr>
          <p:spPr>
            <a:xfrm flipH="1">
              <a:off x="6317737" y="517871"/>
              <a:ext cx="1357780" cy="6985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>
              <a:extLst>
                <a:ext uri="{FF2B5EF4-FFF2-40B4-BE49-F238E27FC236}">
                  <a16:creationId xmlns:a16="http://schemas.microsoft.com/office/drawing/2014/main" id="{7D3F4BF5-94EA-4DC1-A167-B5BEF787E345}"/>
                </a:ext>
              </a:extLst>
            </p:cNvPr>
            <p:cNvCxnSpPr>
              <a:cxnSpLocks/>
              <a:stCxn id="287" idx="4"/>
            </p:cNvCxnSpPr>
            <p:nvPr/>
          </p:nvCxnSpPr>
          <p:spPr>
            <a:xfrm flipV="1">
              <a:off x="7750213" y="54467"/>
              <a:ext cx="93642" cy="3887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>
              <a:extLst>
                <a:ext uri="{FF2B5EF4-FFF2-40B4-BE49-F238E27FC236}">
                  <a16:creationId xmlns:a16="http://schemas.microsoft.com/office/drawing/2014/main" id="{A8FFC4F5-2AA2-44C5-903D-54DE1D04D69D}"/>
                </a:ext>
              </a:extLst>
            </p:cNvPr>
            <p:cNvCxnSpPr>
              <a:cxnSpLocks/>
              <a:stCxn id="288" idx="3"/>
            </p:cNvCxnSpPr>
            <p:nvPr/>
          </p:nvCxnSpPr>
          <p:spPr>
            <a:xfrm flipH="1" flipV="1">
              <a:off x="8652184" y="-11241"/>
              <a:ext cx="511421" cy="3567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>
              <a:extLst>
                <a:ext uri="{FF2B5EF4-FFF2-40B4-BE49-F238E27FC236}">
                  <a16:creationId xmlns:a16="http://schemas.microsoft.com/office/drawing/2014/main" id="{28BE5A43-7505-42CC-97E9-7E70A1E876E5}"/>
                </a:ext>
              </a:extLst>
            </p:cNvPr>
            <p:cNvCxnSpPr>
              <a:cxnSpLocks/>
              <a:stCxn id="288" idx="2"/>
              <a:endCxn id="287" idx="6"/>
            </p:cNvCxnSpPr>
            <p:nvPr/>
          </p:nvCxnSpPr>
          <p:spPr>
            <a:xfrm flipH="1">
              <a:off x="7824909" y="42476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>
              <a:extLst>
                <a:ext uri="{FF2B5EF4-FFF2-40B4-BE49-F238E27FC236}">
                  <a16:creationId xmlns:a16="http://schemas.microsoft.com/office/drawing/2014/main" id="{2A9289CB-2AE8-4943-82A8-9527CE879B43}"/>
                </a:ext>
              </a:extLst>
            </p:cNvPr>
            <p:cNvCxnSpPr>
              <a:cxnSpLocks/>
              <a:stCxn id="293" idx="4"/>
              <a:endCxn id="288" idx="0"/>
            </p:cNvCxnSpPr>
            <p:nvPr/>
          </p:nvCxnSpPr>
          <p:spPr>
            <a:xfrm flipH="1" flipV="1">
              <a:off x="9242832" y="53680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>
              <a:extLst>
                <a:ext uri="{FF2B5EF4-FFF2-40B4-BE49-F238E27FC236}">
                  <a16:creationId xmlns:a16="http://schemas.microsoft.com/office/drawing/2014/main" id="{322A7A70-B072-4125-9E1A-BA3D46AE5772}"/>
                </a:ext>
              </a:extLst>
            </p:cNvPr>
            <p:cNvCxnSpPr>
              <a:cxnSpLocks/>
              <a:stCxn id="292" idx="3"/>
              <a:endCxn id="288" idx="7"/>
            </p:cNvCxnSpPr>
            <p:nvPr/>
          </p:nvCxnSpPr>
          <p:spPr>
            <a:xfrm flipH="1" flipV="1">
              <a:off x="9322059" y="503987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>
              <a:extLst>
                <a:ext uri="{FF2B5EF4-FFF2-40B4-BE49-F238E27FC236}">
                  <a16:creationId xmlns:a16="http://schemas.microsoft.com/office/drawing/2014/main" id="{759896C0-45C9-4D01-8C50-C08934F9602C}"/>
                </a:ext>
              </a:extLst>
            </p:cNvPr>
            <p:cNvCxnSpPr>
              <a:cxnSpLocks/>
              <a:stCxn id="292" idx="2"/>
              <a:endCxn id="293" idx="6"/>
            </p:cNvCxnSpPr>
            <p:nvPr/>
          </p:nvCxnSpPr>
          <p:spPr>
            <a:xfrm flipH="1">
              <a:off x="9418720" y="1237716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>
              <a:extLst>
                <a:ext uri="{FF2B5EF4-FFF2-40B4-BE49-F238E27FC236}">
                  <a16:creationId xmlns:a16="http://schemas.microsoft.com/office/drawing/2014/main" id="{D8221D39-0988-4BD8-95BE-88AF63B2890C}"/>
                </a:ext>
              </a:extLst>
            </p:cNvPr>
            <p:cNvCxnSpPr>
              <a:cxnSpLocks/>
              <a:stCxn id="292" idx="1"/>
              <a:endCxn id="294" idx="4"/>
            </p:cNvCxnSpPr>
            <p:nvPr/>
          </p:nvCxnSpPr>
          <p:spPr>
            <a:xfrm flipH="1">
              <a:off x="10349083" y="1309164"/>
              <a:ext cx="576378" cy="12219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>
              <a:extLst>
                <a:ext uri="{FF2B5EF4-FFF2-40B4-BE49-F238E27FC236}">
                  <a16:creationId xmlns:a16="http://schemas.microsoft.com/office/drawing/2014/main" id="{E5D692F5-00C0-4A6A-A758-97B0A0AEF3DF}"/>
                </a:ext>
              </a:extLst>
            </p:cNvPr>
            <p:cNvCxnSpPr>
              <a:cxnSpLocks/>
              <a:stCxn id="290" idx="1"/>
              <a:endCxn id="294" idx="5"/>
            </p:cNvCxnSpPr>
            <p:nvPr/>
          </p:nvCxnSpPr>
          <p:spPr>
            <a:xfrm flipH="1">
              <a:off x="10401901" y="1774673"/>
              <a:ext cx="1757220" cy="7783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>
              <a:extLst>
                <a:ext uri="{FF2B5EF4-FFF2-40B4-BE49-F238E27FC236}">
                  <a16:creationId xmlns:a16="http://schemas.microsoft.com/office/drawing/2014/main" id="{D4855F3D-A600-42F2-AD82-6F1BFA4C93FA}"/>
                </a:ext>
              </a:extLst>
            </p:cNvPr>
            <p:cNvCxnSpPr>
              <a:cxnSpLocks/>
              <a:stCxn id="290" idx="0"/>
              <a:endCxn id="291" idx="4"/>
            </p:cNvCxnSpPr>
            <p:nvPr/>
          </p:nvCxnSpPr>
          <p:spPr>
            <a:xfrm flipH="1">
              <a:off x="11893491" y="1806534"/>
              <a:ext cx="313099" cy="9575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>
              <a:extLst>
                <a:ext uri="{FF2B5EF4-FFF2-40B4-BE49-F238E27FC236}">
                  <a16:creationId xmlns:a16="http://schemas.microsoft.com/office/drawing/2014/main" id="{2618BD81-7499-4C74-A73B-527982EC8B66}"/>
                </a:ext>
              </a:extLst>
            </p:cNvPr>
            <p:cNvCxnSpPr>
              <a:cxnSpLocks/>
              <a:stCxn id="362" idx="7"/>
              <a:endCxn id="427" idx="1"/>
            </p:cNvCxnSpPr>
            <p:nvPr/>
          </p:nvCxnSpPr>
          <p:spPr>
            <a:xfrm flipH="1" flipV="1">
              <a:off x="8117425" y="3321916"/>
              <a:ext cx="642685" cy="1106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>
              <a:extLst>
                <a:ext uri="{FF2B5EF4-FFF2-40B4-BE49-F238E27FC236}">
                  <a16:creationId xmlns:a16="http://schemas.microsoft.com/office/drawing/2014/main" id="{415858D3-1BF7-4A22-9163-018B60237EEE}"/>
                </a:ext>
              </a:extLst>
            </p:cNvPr>
            <p:cNvCxnSpPr>
              <a:cxnSpLocks/>
              <a:endCxn id="289" idx="6"/>
            </p:cNvCxnSpPr>
            <p:nvPr/>
          </p:nvCxnSpPr>
          <p:spPr>
            <a:xfrm flipH="1">
              <a:off x="11941804" y="350882"/>
              <a:ext cx="294325" cy="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>
              <a:extLst>
                <a:ext uri="{FF2B5EF4-FFF2-40B4-BE49-F238E27FC236}">
                  <a16:creationId xmlns:a16="http://schemas.microsoft.com/office/drawing/2014/main" id="{9029EE5B-033F-42D3-BBBF-E7412984ED14}"/>
                </a:ext>
              </a:extLst>
            </p:cNvPr>
            <p:cNvCxnSpPr>
              <a:cxnSpLocks/>
              <a:stCxn id="362" idx="0"/>
              <a:endCxn id="426" idx="3"/>
            </p:cNvCxnSpPr>
            <p:nvPr/>
          </p:nvCxnSpPr>
          <p:spPr>
            <a:xfrm flipV="1">
              <a:off x="8839337" y="3056346"/>
              <a:ext cx="575543" cy="133887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>
              <a:extLst>
                <a:ext uri="{FF2B5EF4-FFF2-40B4-BE49-F238E27FC236}">
                  <a16:creationId xmlns:a16="http://schemas.microsoft.com/office/drawing/2014/main" id="{D288CAE0-27FC-4160-85DB-24D1F26CC1BA}"/>
                </a:ext>
              </a:extLst>
            </p:cNvPr>
            <p:cNvCxnSpPr>
              <a:cxnSpLocks/>
              <a:stCxn id="374" idx="0"/>
              <a:endCxn id="425" idx="0"/>
            </p:cNvCxnSpPr>
            <p:nvPr/>
          </p:nvCxnSpPr>
          <p:spPr>
            <a:xfrm flipH="1" flipV="1">
              <a:off x="10593831" y="3434127"/>
              <a:ext cx="970340" cy="11166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>
              <a:extLst>
                <a:ext uri="{FF2B5EF4-FFF2-40B4-BE49-F238E27FC236}">
                  <a16:creationId xmlns:a16="http://schemas.microsoft.com/office/drawing/2014/main" id="{F4CB54ED-0F92-4AA1-9C5E-47D93910C07D}"/>
                </a:ext>
              </a:extLst>
            </p:cNvPr>
            <p:cNvCxnSpPr>
              <a:cxnSpLocks/>
              <a:stCxn id="374" idx="1"/>
              <a:endCxn id="291" idx="0"/>
            </p:cNvCxnSpPr>
            <p:nvPr/>
          </p:nvCxnSpPr>
          <p:spPr>
            <a:xfrm flipV="1">
              <a:off x="11616989" y="2983008"/>
              <a:ext cx="228732" cy="15896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>
              <a:extLst>
                <a:ext uri="{FF2B5EF4-FFF2-40B4-BE49-F238E27FC236}">
                  <a16:creationId xmlns:a16="http://schemas.microsoft.com/office/drawing/2014/main" id="{0460B3D9-1F2D-420E-9590-EE19B3534F7F}"/>
                </a:ext>
              </a:extLst>
            </p:cNvPr>
            <p:cNvCxnSpPr>
              <a:cxnSpLocks/>
              <a:stCxn id="291" idx="2"/>
              <a:endCxn id="294" idx="6"/>
            </p:cNvCxnSpPr>
            <p:nvPr/>
          </p:nvCxnSpPr>
          <p:spPr>
            <a:xfrm flipH="1" flipV="1">
              <a:off x="10423779" y="2605827"/>
              <a:ext cx="1336358" cy="2438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>
              <a:extLst>
                <a:ext uri="{FF2B5EF4-FFF2-40B4-BE49-F238E27FC236}">
                  <a16:creationId xmlns:a16="http://schemas.microsoft.com/office/drawing/2014/main" id="{470E3097-6465-4EC3-9ED9-B648E6A7DC7A}"/>
                </a:ext>
              </a:extLst>
            </p:cNvPr>
            <p:cNvCxnSpPr>
              <a:cxnSpLocks/>
              <a:stCxn id="290" idx="2"/>
              <a:endCxn id="292" idx="6"/>
            </p:cNvCxnSpPr>
            <p:nvPr/>
          </p:nvCxnSpPr>
          <p:spPr>
            <a:xfrm flipH="1" flipV="1">
              <a:off x="11097954" y="1194675"/>
              <a:ext cx="1050131" cy="5239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>
              <a:extLst>
                <a:ext uri="{FF2B5EF4-FFF2-40B4-BE49-F238E27FC236}">
                  <a16:creationId xmlns:a16="http://schemas.microsoft.com/office/drawing/2014/main" id="{05F76776-81A4-4240-B4FF-973AC41CC5C3}"/>
                </a:ext>
              </a:extLst>
            </p:cNvPr>
            <p:cNvCxnSpPr>
              <a:cxnSpLocks/>
              <a:stCxn id="289" idx="1"/>
              <a:endCxn id="292" idx="5"/>
            </p:cNvCxnSpPr>
            <p:nvPr/>
          </p:nvCxnSpPr>
          <p:spPr>
            <a:xfrm flipH="1">
              <a:off x="11050531" y="430109"/>
              <a:ext cx="700002" cy="693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>
              <a:extLst>
                <a:ext uri="{FF2B5EF4-FFF2-40B4-BE49-F238E27FC236}">
                  <a16:creationId xmlns:a16="http://schemas.microsoft.com/office/drawing/2014/main" id="{7C1E769F-541B-43B2-A1B8-13E0063F9283}"/>
                </a:ext>
              </a:extLst>
            </p:cNvPr>
            <p:cNvCxnSpPr>
              <a:cxnSpLocks/>
              <a:stCxn id="289" idx="3"/>
              <a:endCxn id="306" idx="1"/>
            </p:cNvCxnSpPr>
            <p:nvPr/>
          </p:nvCxnSpPr>
          <p:spPr>
            <a:xfrm flipH="1" flipV="1">
              <a:off x="10480717" y="1658"/>
              <a:ext cx="1269816" cy="2699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>
              <a:extLst>
                <a:ext uri="{FF2B5EF4-FFF2-40B4-BE49-F238E27FC236}">
                  <a16:creationId xmlns:a16="http://schemas.microsoft.com/office/drawing/2014/main" id="{A364C1B0-2AAC-4AFD-AEAA-85F644FA7843}"/>
                </a:ext>
              </a:extLst>
            </p:cNvPr>
            <p:cNvCxnSpPr>
              <a:cxnSpLocks/>
              <a:stCxn id="292" idx="4"/>
              <a:endCxn id="306" idx="2"/>
            </p:cNvCxnSpPr>
            <p:nvPr/>
          </p:nvCxnSpPr>
          <p:spPr>
            <a:xfrm flipH="1" flipV="1">
              <a:off x="10368902" y="619"/>
              <a:ext cx="597574" cy="1105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>
              <a:extLst>
                <a:ext uri="{FF2B5EF4-FFF2-40B4-BE49-F238E27FC236}">
                  <a16:creationId xmlns:a16="http://schemas.microsoft.com/office/drawing/2014/main" id="{DC69A0BA-54EF-4370-B01E-B4A5BF46D544}"/>
                </a:ext>
              </a:extLst>
            </p:cNvPr>
            <p:cNvCxnSpPr>
              <a:cxnSpLocks/>
              <a:stCxn id="288" idx="5"/>
              <a:endCxn id="306" idx="0"/>
            </p:cNvCxnSpPr>
            <p:nvPr/>
          </p:nvCxnSpPr>
          <p:spPr>
            <a:xfrm flipV="1">
              <a:off x="9322059" y="-420"/>
              <a:ext cx="935027" cy="3459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>
              <a:extLst>
                <a:ext uri="{FF2B5EF4-FFF2-40B4-BE49-F238E27FC236}">
                  <a16:creationId xmlns:a16="http://schemas.microsoft.com/office/drawing/2014/main" id="{A53C4522-67C1-4D46-9C9C-495B99DDD1B4}"/>
                </a:ext>
              </a:extLst>
            </p:cNvPr>
            <p:cNvCxnSpPr>
              <a:cxnSpLocks/>
              <a:stCxn id="289" idx="7"/>
              <a:endCxn id="290" idx="3"/>
            </p:cNvCxnSpPr>
            <p:nvPr/>
          </p:nvCxnSpPr>
          <p:spPr>
            <a:xfrm>
              <a:off x="11908987" y="430109"/>
              <a:ext cx="270959" cy="12410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>
              <a:extLst>
                <a:ext uri="{FF2B5EF4-FFF2-40B4-BE49-F238E27FC236}">
                  <a16:creationId xmlns:a16="http://schemas.microsoft.com/office/drawing/2014/main" id="{778F57A1-5CDD-455C-B229-B0D597EA68B8}"/>
                </a:ext>
              </a:extLst>
            </p:cNvPr>
            <p:cNvCxnSpPr>
              <a:cxnSpLocks/>
              <a:stCxn id="287" idx="7"/>
              <a:endCxn id="293" idx="3"/>
            </p:cNvCxnSpPr>
            <p:nvPr/>
          </p:nvCxnSpPr>
          <p:spPr>
            <a:xfrm>
              <a:off x="7803031" y="570690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>
              <a:extLst>
                <a:ext uri="{FF2B5EF4-FFF2-40B4-BE49-F238E27FC236}">
                  <a16:creationId xmlns:a16="http://schemas.microsoft.com/office/drawing/2014/main" id="{7C15B007-5135-4B21-8D4C-16BA23F649CC}"/>
                </a:ext>
              </a:extLst>
            </p:cNvPr>
            <p:cNvCxnSpPr>
              <a:cxnSpLocks/>
              <a:endCxn id="289" idx="4"/>
            </p:cNvCxnSpPr>
            <p:nvPr/>
          </p:nvCxnSpPr>
          <p:spPr>
            <a:xfrm flipH="1">
              <a:off x="11829760" y="8940"/>
              <a:ext cx="14366" cy="22989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8" name="Oval 277">
              <a:extLst>
                <a:ext uri="{FF2B5EF4-FFF2-40B4-BE49-F238E27FC236}">
                  <a16:creationId xmlns:a16="http://schemas.microsoft.com/office/drawing/2014/main" id="{2C73B2E8-418D-44C1-99B4-42CB6E71E485}"/>
                </a:ext>
              </a:extLst>
            </p:cNvPr>
            <p:cNvSpPr/>
            <p:nvPr/>
          </p:nvSpPr>
          <p:spPr>
            <a:xfrm rot="1036530" flipV="1">
              <a:off x="3282465" y="277068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9" name="Oval 278">
              <a:extLst>
                <a:ext uri="{FF2B5EF4-FFF2-40B4-BE49-F238E27FC236}">
                  <a16:creationId xmlns:a16="http://schemas.microsoft.com/office/drawing/2014/main" id="{ABD265EB-C007-43B7-B5D8-12E2F144252A}"/>
                </a:ext>
              </a:extLst>
            </p:cNvPr>
            <p:cNvSpPr/>
            <p:nvPr/>
          </p:nvSpPr>
          <p:spPr>
            <a:xfrm flipV="1">
              <a:off x="2747608" y="150924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0" name="Oval 279">
              <a:extLst>
                <a:ext uri="{FF2B5EF4-FFF2-40B4-BE49-F238E27FC236}">
                  <a16:creationId xmlns:a16="http://schemas.microsoft.com/office/drawing/2014/main" id="{116E17A9-C87E-4D32-ACEA-2F2EC0F5AE7C}"/>
                </a:ext>
              </a:extLst>
            </p:cNvPr>
            <p:cNvSpPr/>
            <p:nvPr/>
          </p:nvSpPr>
          <p:spPr>
            <a:xfrm flipV="1">
              <a:off x="1393233" y="171375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1" name="Oval 280">
              <a:extLst>
                <a:ext uri="{FF2B5EF4-FFF2-40B4-BE49-F238E27FC236}">
                  <a16:creationId xmlns:a16="http://schemas.microsoft.com/office/drawing/2014/main" id="{017D0F1B-AF12-44F4-91F8-54D65272542F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1898758" y="683587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2" name="Oval 281">
              <a:extLst>
                <a:ext uri="{FF2B5EF4-FFF2-40B4-BE49-F238E27FC236}">
                  <a16:creationId xmlns:a16="http://schemas.microsoft.com/office/drawing/2014/main" id="{2DE4F281-C4BA-4DCB-B4C7-E72C8D075BA2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3677624" y="5685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3" name="Oval 282">
              <a:extLst>
                <a:ext uri="{FF2B5EF4-FFF2-40B4-BE49-F238E27FC236}">
                  <a16:creationId xmlns:a16="http://schemas.microsoft.com/office/drawing/2014/main" id="{302E38EA-EF2B-433D-A654-AE60CFEF9704}"/>
                </a:ext>
              </a:extLst>
            </p:cNvPr>
            <p:cNvSpPr/>
            <p:nvPr/>
          </p:nvSpPr>
          <p:spPr>
            <a:xfrm flipV="1">
              <a:off x="5036983" y="88081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4" name="Oval 283">
              <a:extLst>
                <a:ext uri="{FF2B5EF4-FFF2-40B4-BE49-F238E27FC236}">
                  <a16:creationId xmlns:a16="http://schemas.microsoft.com/office/drawing/2014/main" id="{2BAF3971-D8CA-421F-8713-04074D6B04C3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6168345" y="114169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5" name="Oval 284">
              <a:extLst>
                <a:ext uri="{FF2B5EF4-FFF2-40B4-BE49-F238E27FC236}">
                  <a16:creationId xmlns:a16="http://schemas.microsoft.com/office/drawing/2014/main" id="{1246C86C-3891-4253-937B-31AF24C3D380}"/>
                </a:ext>
              </a:extLst>
            </p:cNvPr>
            <p:cNvSpPr/>
            <p:nvPr/>
          </p:nvSpPr>
          <p:spPr>
            <a:xfrm flipV="1">
              <a:off x="6173566" y="2159704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6" name="Oval 285">
              <a:extLst>
                <a:ext uri="{FF2B5EF4-FFF2-40B4-BE49-F238E27FC236}">
                  <a16:creationId xmlns:a16="http://schemas.microsoft.com/office/drawing/2014/main" id="{B2E361E8-CDE3-42DF-ADE1-8A101094DC34}"/>
                </a:ext>
              </a:extLst>
            </p:cNvPr>
            <p:cNvSpPr/>
            <p:nvPr/>
          </p:nvSpPr>
          <p:spPr>
            <a:xfrm flipV="1">
              <a:off x="7625759" y="16101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7" name="Oval 286">
              <a:extLst>
                <a:ext uri="{FF2B5EF4-FFF2-40B4-BE49-F238E27FC236}">
                  <a16:creationId xmlns:a16="http://schemas.microsoft.com/office/drawing/2014/main" id="{193404F7-49BB-489C-A1E4-8A71D3256527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7675517" y="44317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8" name="Oval 287">
              <a:extLst>
                <a:ext uri="{FF2B5EF4-FFF2-40B4-BE49-F238E27FC236}">
                  <a16:creationId xmlns:a16="http://schemas.microsoft.com/office/drawing/2014/main" id="{DF9994C2-ABD3-4130-9019-742122A596D8}"/>
                </a:ext>
              </a:extLst>
            </p:cNvPr>
            <p:cNvSpPr/>
            <p:nvPr/>
          </p:nvSpPr>
          <p:spPr>
            <a:xfrm flipV="1">
              <a:off x="9130788" y="3127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9" name="Oval 288">
              <a:extLst>
                <a:ext uri="{FF2B5EF4-FFF2-40B4-BE49-F238E27FC236}">
                  <a16:creationId xmlns:a16="http://schemas.microsoft.com/office/drawing/2014/main" id="{1457F310-0108-4C01-ACF3-AB03BC780770}"/>
                </a:ext>
              </a:extLst>
            </p:cNvPr>
            <p:cNvSpPr/>
            <p:nvPr/>
          </p:nvSpPr>
          <p:spPr>
            <a:xfrm flipV="1">
              <a:off x="11717716" y="23883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0" name="Oval 289">
              <a:extLst>
                <a:ext uri="{FF2B5EF4-FFF2-40B4-BE49-F238E27FC236}">
                  <a16:creationId xmlns:a16="http://schemas.microsoft.com/office/drawing/2014/main" id="{8134985E-8F9D-4F3B-8182-665D8342C9CD}"/>
                </a:ext>
              </a:extLst>
            </p:cNvPr>
            <p:cNvSpPr>
              <a:spLocks noChangeAspect="1"/>
            </p:cNvSpPr>
            <p:nvPr/>
          </p:nvSpPr>
          <p:spPr>
            <a:xfrm rot="682168" flipV="1">
              <a:off x="12146619" y="165860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1" name="Oval 290">
              <a:extLst>
                <a:ext uri="{FF2B5EF4-FFF2-40B4-BE49-F238E27FC236}">
                  <a16:creationId xmlns:a16="http://schemas.microsoft.com/office/drawing/2014/main" id="{ADFCA3EA-B3EA-4706-88A2-039B050E4CE5}"/>
                </a:ext>
              </a:extLst>
            </p:cNvPr>
            <p:cNvSpPr/>
            <p:nvPr/>
          </p:nvSpPr>
          <p:spPr>
            <a:xfrm rot="738506" flipV="1">
              <a:off x="11757562" y="276149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2" name="Oval 291">
              <a:extLst>
                <a:ext uri="{FF2B5EF4-FFF2-40B4-BE49-F238E27FC236}">
                  <a16:creationId xmlns:a16="http://schemas.microsoft.com/office/drawing/2014/main" id="{B2FFBCB0-0A6E-4252-81F8-2A0E5E7B35E7}"/>
                </a:ext>
              </a:extLst>
            </p:cNvPr>
            <p:cNvSpPr/>
            <p:nvPr/>
          </p:nvSpPr>
          <p:spPr>
            <a:xfrm rot="20935587" flipV="1">
              <a:off x="10875952" y="1104151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3" name="Oval 292">
              <a:extLst>
                <a:ext uri="{FF2B5EF4-FFF2-40B4-BE49-F238E27FC236}">
                  <a16:creationId xmlns:a16="http://schemas.microsoft.com/office/drawing/2014/main" id="{3317D023-1698-4446-ACD5-6A30F2CD1B22}"/>
                </a:ext>
              </a:extLst>
            </p:cNvPr>
            <p:cNvSpPr/>
            <p:nvPr/>
          </p:nvSpPr>
          <p:spPr>
            <a:xfrm flipV="1">
              <a:off x="9194632" y="151567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4" name="Oval 293">
              <a:extLst>
                <a:ext uri="{FF2B5EF4-FFF2-40B4-BE49-F238E27FC236}">
                  <a16:creationId xmlns:a16="http://schemas.microsoft.com/office/drawing/2014/main" id="{108EF3BB-E310-442A-A28C-5635A569132D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10274387" y="2531131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5" name="Oval 294">
              <a:extLst>
                <a:ext uri="{FF2B5EF4-FFF2-40B4-BE49-F238E27FC236}">
                  <a16:creationId xmlns:a16="http://schemas.microsoft.com/office/drawing/2014/main" id="{208BE4C1-CF0E-4E53-A236-4062F813EC5A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3780028" y="130134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6" name="Oval 295">
              <a:extLst>
                <a:ext uri="{FF2B5EF4-FFF2-40B4-BE49-F238E27FC236}">
                  <a16:creationId xmlns:a16="http://schemas.microsoft.com/office/drawing/2014/main" id="{A7349EFE-11F3-445D-84D6-7D0E21EEBC20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4938273" y="211980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7" name="Oval 296">
              <a:extLst>
                <a:ext uri="{FF2B5EF4-FFF2-40B4-BE49-F238E27FC236}">
                  <a16:creationId xmlns:a16="http://schemas.microsoft.com/office/drawing/2014/main" id="{737D6246-531A-4F35-B075-9E99F9D2B7CD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3888828" y="207814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8" name="Straight Connector 297">
              <a:extLst>
                <a:ext uri="{FF2B5EF4-FFF2-40B4-BE49-F238E27FC236}">
                  <a16:creationId xmlns:a16="http://schemas.microsoft.com/office/drawing/2014/main" id="{63E73314-425F-4AFB-BF7B-94D1524C2AF2}"/>
                </a:ext>
              </a:extLst>
            </p:cNvPr>
            <p:cNvCxnSpPr>
              <a:cxnSpLocks/>
              <a:stCxn id="297" idx="2"/>
              <a:endCxn id="279" idx="7"/>
            </p:cNvCxnSpPr>
            <p:nvPr/>
          </p:nvCxnSpPr>
          <p:spPr>
            <a:xfrm flipH="1" flipV="1">
              <a:off x="2949180" y="1710820"/>
              <a:ext cx="939648" cy="44202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Straight Connector 298">
              <a:extLst>
                <a:ext uri="{FF2B5EF4-FFF2-40B4-BE49-F238E27FC236}">
                  <a16:creationId xmlns:a16="http://schemas.microsoft.com/office/drawing/2014/main" id="{0ABA7747-C6F2-4B31-AF33-31182F5F10A0}"/>
                </a:ext>
              </a:extLst>
            </p:cNvPr>
            <p:cNvCxnSpPr>
              <a:cxnSpLocks/>
              <a:stCxn id="280" idx="4"/>
              <a:endCxn id="281" idx="1"/>
            </p:cNvCxnSpPr>
            <p:nvPr/>
          </p:nvCxnSpPr>
          <p:spPr>
            <a:xfrm flipV="1">
              <a:off x="1505277" y="811101"/>
              <a:ext cx="415359" cy="9026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0" name="Oval 299">
              <a:extLst>
                <a:ext uri="{FF2B5EF4-FFF2-40B4-BE49-F238E27FC236}">
                  <a16:creationId xmlns:a16="http://schemas.microsoft.com/office/drawing/2014/main" id="{30985B84-8873-4FD1-9671-C62554D4E9D4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435217" y="86366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1" name="Straight Connector 300">
              <a:extLst>
                <a:ext uri="{FF2B5EF4-FFF2-40B4-BE49-F238E27FC236}">
                  <a16:creationId xmlns:a16="http://schemas.microsoft.com/office/drawing/2014/main" id="{7D974A51-03B6-4D2C-8676-E439A0A3E948}"/>
                </a:ext>
              </a:extLst>
            </p:cNvPr>
            <p:cNvCxnSpPr>
              <a:cxnSpLocks/>
              <a:stCxn id="300" idx="3"/>
            </p:cNvCxnSpPr>
            <p:nvPr/>
          </p:nvCxnSpPr>
          <p:spPr>
            <a:xfrm flipH="1" flipV="1">
              <a:off x="14396" y="20999"/>
              <a:ext cx="442699" cy="8645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Connector 301">
              <a:extLst>
                <a:ext uri="{FF2B5EF4-FFF2-40B4-BE49-F238E27FC236}">
                  <a16:creationId xmlns:a16="http://schemas.microsoft.com/office/drawing/2014/main" id="{729DA174-BEBE-4C22-BBA8-9630695B05AA}"/>
                </a:ext>
              </a:extLst>
            </p:cNvPr>
            <p:cNvCxnSpPr>
              <a:cxnSpLocks/>
              <a:stCxn id="300" idx="2"/>
            </p:cNvCxnSpPr>
            <p:nvPr/>
          </p:nvCxnSpPr>
          <p:spPr>
            <a:xfrm flipH="1" flipV="1">
              <a:off x="-27532" y="832189"/>
              <a:ext cx="462749" cy="1061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Connector 302">
              <a:extLst>
                <a:ext uri="{FF2B5EF4-FFF2-40B4-BE49-F238E27FC236}">
                  <a16:creationId xmlns:a16="http://schemas.microsoft.com/office/drawing/2014/main" id="{17CEDE54-831A-41FC-8837-2EAC2C9284E4}"/>
                </a:ext>
              </a:extLst>
            </p:cNvPr>
            <p:cNvCxnSpPr>
              <a:cxnSpLocks/>
              <a:stCxn id="300" idx="1"/>
            </p:cNvCxnSpPr>
            <p:nvPr/>
          </p:nvCxnSpPr>
          <p:spPr>
            <a:xfrm flipH="1">
              <a:off x="-27532" y="991183"/>
              <a:ext cx="484627" cy="496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Connector 303">
              <a:extLst>
                <a:ext uri="{FF2B5EF4-FFF2-40B4-BE49-F238E27FC236}">
                  <a16:creationId xmlns:a16="http://schemas.microsoft.com/office/drawing/2014/main" id="{18B05773-F3A8-4A08-8A39-80DF2FC0D75F}"/>
                </a:ext>
              </a:extLst>
            </p:cNvPr>
            <p:cNvCxnSpPr>
              <a:cxnSpLocks/>
              <a:endCxn id="280" idx="2"/>
            </p:cNvCxnSpPr>
            <p:nvPr/>
          </p:nvCxnSpPr>
          <p:spPr>
            <a:xfrm flipV="1">
              <a:off x="42498" y="1825802"/>
              <a:ext cx="1350735" cy="1774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5" name="Chord 304">
              <a:extLst>
                <a:ext uri="{FF2B5EF4-FFF2-40B4-BE49-F238E27FC236}">
                  <a16:creationId xmlns:a16="http://schemas.microsoft.com/office/drawing/2014/main" id="{88D040A7-3A6E-4A6F-9929-3F3A11E5B278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6507935" y="-75430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6" name="Chord 305">
              <a:extLst>
                <a:ext uri="{FF2B5EF4-FFF2-40B4-BE49-F238E27FC236}">
                  <a16:creationId xmlns:a16="http://schemas.microsoft.com/office/drawing/2014/main" id="{D3AD2E65-E325-4CD1-B01C-6B39582B7F9C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10256792" y="-104349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7" name="Straight Connector 306">
              <a:extLst>
                <a:ext uri="{FF2B5EF4-FFF2-40B4-BE49-F238E27FC236}">
                  <a16:creationId xmlns:a16="http://schemas.microsoft.com/office/drawing/2014/main" id="{A7D9EACA-6DDA-42A0-8443-C2098ADCE1C6}"/>
                </a:ext>
              </a:extLst>
            </p:cNvPr>
            <p:cNvCxnSpPr>
              <a:cxnSpLocks/>
              <a:stCxn id="305" idx="1"/>
              <a:endCxn id="287" idx="3"/>
            </p:cNvCxnSpPr>
            <p:nvPr/>
          </p:nvCxnSpPr>
          <p:spPr>
            <a:xfrm>
              <a:off x="6657218" y="-4759"/>
              <a:ext cx="1040177" cy="46981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Straight Connector 307">
              <a:extLst>
                <a:ext uri="{FF2B5EF4-FFF2-40B4-BE49-F238E27FC236}">
                  <a16:creationId xmlns:a16="http://schemas.microsoft.com/office/drawing/2014/main" id="{6660B2E9-F059-4486-913A-6831034EE9D5}"/>
                </a:ext>
              </a:extLst>
            </p:cNvPr>
            <p:cNvCxnSpPr>
              <a:cxnSpLocks/>
              <a:endCxn id="359" idx="1"/>
            </p:cNvCxnSpPr>
            <p:nvPr/>
          </p:nvCxnSpPr>
          <p:spPr>
            <a:xfrm flipH="1">
              <a:off x="11505573" y="5340915"/>
              <a:ext cx="674373" cy="39668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>
              <a:extLst>
                <a:ext uri="{FF2B5EF4-FFF2-40B4-BE49-F238E27FC236}">
                  <a16:creationId xmlns:a16="http://schemas.microsoft.com/office/drawing/2014/main" id="{7B8AA844-57BD-4179-8FBF-A2270F702808}"/>
                </a:ext>
              </a:extLst>
            </p:cNvPr>
            <p:cNvCxnSpPr>
              <a:cxnSpLocks/>
              <a:endCxn id="374" idx="2"/>
            </p:cNvCxnSpPr>
            <p:nvPr/>
          </p:nvCxnSpPr>
          <p:spPr>
            <a:xfrm flipH="1">
              <a:off x="11638867" y="4355007"/>
              <a:ext cx="670058" cy="2704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Straight Connector 309">
              <a:extLst>
                <a:ext uri="{FF2B5EF4-FFF2-40B4-BE49-F238E27FC236}">
                  <a16:creationId xmlns:a16="http://schemas.microsoft.com/office/drawing/2014/main" id="{A65302F9-A675-442D-9F14-8D17E6E5216E}"/>
                </a:ext>
              </a:extLst>
            </p:cNvPr>
            <p:cNvCxnSpPr>
              <a:cxnSpLocks/>
              <a:stCxn id="359" idx="0"/>
              <a:endCxn id="374" idx="4"/>
            </p:cNvCxnSpPr>
            <p:nvPr/>
          </p:nvCxnSpPr>
          <p:spPr>
            <a:xfrm flipV="1">
              <a:off x="11422079" y="4700191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Straight Connector 310">
              <a:extLst>
                <a:ext uri="{FF2B5EF4-FFF2-40B4-BE49-F238E27FC236}">
                  <a16:creationId xmlns:a16="http://schemas.microsoft.com/office/drawing/2014/main" id="{09C1AA70-8A3F-4BB1-855A-B301E39287CA}"/>
                </a:ext>
              </a:extLst>
            </p:cNvPr>
            <p:cNvCxnSpPr>
              <a:cxnSpLocks/>
              <a:stCxn id="425" idx="2"/>
              <a:endCxn id="361" idx="1"/>
            </p:cNvCxnSpPr>
            <p:nvPr/>
          </p:nvCxnSpPr>
          <p:spPr>
            <a:xfrm>
              <a:off x="10451194" y="3503136"/>
              <a:ext cx="31607" cy="6934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Straight Connector 311">
              <a:extLst>
                <a:ext uri="{FF2B5EF4-FFF2-40B4-BE49-F238E27FC236}">
                  <a16:creationId xmlns:a16="http://schemas.microsoft.com/office/drawing/2014/main" id="{8D70AF19-4BD3-41BF-87A8-972550327F7E}"/>
                </a:ext>
              </a:extLst>
            </p:cNvPr>
            <p:cNvCxnSpPr>
              <a:cxnSpLocks/>
              <a:stCxn id="359" idx="7"/>
              <a:endCxn id="361" idx="3"/>
            </p:cNvCxnSpPr>
            <p:nvPr/>
          </p:nvCxnSpPr>
          <p:spPr>
            <a:xfrm flipH="1" flipV="1">
              <a:off x="10482801" y="4355007"/>
              <a:ext cx="855784" cy="1382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>
              <a:extLst>
                <a:ext uri="{FF2B5EF4-FFF2-40B4-BE49-F238E27FC236}">
                  <a16:creationId xmlns:a16="http://schemas.microsoft.com/office/drawing/2014/main" id="{45CE9301-FBA3-4ED5-A0C0-3AB948666454}"/>
                </a:ext>
              </a:extLst>
            </p:cNvPr>
            <p:cNvCxnSpPr>
              <a:cxnSpLocks/>
              <a:endCxn id="374" idx="3"/>
            </p:cNvCxnSpPr>
            <p:nvPr/>
          </p:nvCxnSpPr>
          <p:spPr>
            <a:xfrm flipH="1" flipV="1">
              <a:off x="11616989" y="4678313"/>
              <a:ext cx="692282" cy="4095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Straight Connector 313">
              <a:extLst>
                <a:ext uri="{FF2B5EF4-FFF2-40B4-BE49-F238E27FC236}">
                  <a16:creationId xmlns:a16="http://schemas.microsoft.com/office/drawing/2014/main" id="{4139FB64-1147-42D5-A4D0-C076D277E2B7}"/>
                </a:ext>
              </a:extLst>
            </p:cNvPr>
            <p:cNvCxnSpPr>
              <a:cxnSpLocks/>
              <a:stCxn id="374" idx="6"/>
              <a:endCxn id="361" idx="2"/>
            </p:cNvCxnSpPr>
            <p:nvPr/>
          </p:nvCxnSpPr>
          <p:spPr>
            <a:xfrm flipH="1" flipV="1">
              <a:off x="10515618" y="4275780"/>
              <a:ext cx="973856" cy="3497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Straight Connector 314">
              <a:extLst>
                <a:ext uri="{FF2B5EF4-FFF2-40B4-BE49-F238E27FC236}">
                  <a16:creationId xmlns:a16="http://schemas.microsoft.com/office/drawing/2014/main" id="{13BEB394-9BA9-49A6-9CE7-D9AC8238263D}"/>
                </a:ext>
              </a:extLst>
            </p:cNvPr>
            <p:cNvCxnSpPr>
              <a:cxnSpLocks/>
              <a:stCxn id="360" idx="0"/>
              <a:endCxn id="361" idx="4"/>
            </p:cNvCxnSpPr>
            <p:nvPr/>
          </p:nvCxnSpPr>
          <p:spPr>
            <a:xfrm flipV="1">
              <a:off x="10334099" y="4387824"/>
              <a:ext cx="69475" cy="11410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Straight Connector 315">
              <a:extLst>
                <a:ext uri="{FF2B5EF4-FFF2-40B4-BE49-F238E27FC236}">
                  <a16:creationId xmlns:a16="http://schemas.microsoft.com/office/drawing/2014/main" id="{4565783E-9459-4C6D-B867-75E6C707534C}"/>
                </a:ext>
              </a:extLst>
            </p:cNvPr>
            <p:cNvCxnSpPr>
              <a:cxnSpLocks/>
              <a:stCxn id="363" idx="1"/>
              <a:endCxn id="361" idx="5"/>
            </p:cNvCxnSpPr>
            <p:nvPr/>
          </p:nvCxnSpPr>
          <p:spPr>
            <a:xfrm flipV="1">
              <a:off x="8879746" y="4355007"/>
              <a:ext cx="1444602" cy="13037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Straight Connector 316">
              <a:extLst>
                <a:ext uri="{FF2B5EF4-FFF2-40B4-BE49-F238E27FC236}">
                  <a16:creationId xmlns:a16="http://schemas.microsoft.com/office/drawing/2014/main" id="{849FBA7E-71A8-4753-9136-1A91EC229C77}"/>
                </a:ext>
              </a:extLst>
            </p:cNvPr>
            <p:cNvCxnSpPr>
              <a:cxnSpLocks/>
              <a:stCxn id="363" idx="0"/>
              <a:endCxn id="362" idx="4"/>
            </p:cNvCxnSpPr>
            <p:nvPr/>
          </p:nvCxnSpPr>
          <p:spPr>
            <a:xfrm flipV="1">
              <a:off x="8826927" y="4619304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Connector 317">
              <a:extLst>
                <a:ext uri="{FF2B5EF4-FFF2-40B4-BE49-F238E27FC236}">
                  <a16:creationId xmlns:a16="http://schemas.microsoft.com/office/drawing/2014/main" id="{F0DA1EA9-EB9A-4F8C-A1E5-E6EE67DEA1F2}"/>
                </a:ext>
              </a:extLst>
            </p:cNvPr>
            <p:cNvCxnSpPr>
              <a:cxnSpLocks/>
              <a:stCxn id="362" idx="2"/>
              <a:endCxn id="361" idx="6"/>
            </p:cNvCxnSpPr>
            <p:nvPr/>
          </p:nvCxnSpPr>
          <p:spPr>
            <a:xfrm flipV="1">
              <a:off x="8951381" y="4275780"/>
              <a:ext cx="1340149" cy="2314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Connector 318">
              <a:extLst>
                <a:ext uri="{FF2B5EF4-FFF2-40B4-BE49-F238E27FC236}">
                  <a16:creationId xmlns:a16="http://schemas.microsoft.com/office/drawing/2014/main" id="{D6ECBB5B-B043-401D-B9A4-7570EC3E6304}"/>
                </a:ext>
              </a:extLst>
            </p:cNvPr>
            <p:cNvCxnSpPr>
              <a:cxnSpLocks/>
              <a:stCxn id="362" idx="7"/>
              <a:endCxn id="370" idx="2"/>
            </p:cNvCxnSpPr>
            <p:nvPr/>
          </p:nvCxnSpPr>
          <p:spPr>
            <a:xfrm flipH="1" flipV="1">
              <a:off x="6683226" y="3221226"/>
              <a:ext cx="2076884" cy="12068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Connector 319">
              <a:extLst>
                <a:ext uri="{FF2B5EF4-FFF2-40B4-BE49-F238E27FC236}">
                  <a16:creationId xmlns:a16="http://schemas.microsoft.com/office/drawing/2014/main" id="{E778DF75-C92A-4794-8F8F-5E3CC206A7DE}"/>
                </a:ext>
              </a:extLst>
            </p:cNvPr>
            <p:cNvCxnSpPr>
              <a:cxnSpLocks/>
              <a:stCxn id="362" idx="6"/>
              <a:endCxn id="369" idx="2"/>
            </p:cNvCxnSpPr>
            <p:nvPr/>
          </p:nvCxnSpPr>
          <p:spPr>
            <a:xfrm flipH="1">
              <a:off x="7382508" y="4507260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Straight Connector 320">
              <a:extLst>
                <a:ext uri="{FF2B5EF4-FFF2-40B4-BE49-F238E27FC236}">
                  <a16:creationId xmlns:a16="http://schemas.microsoft.com/office/drawing/2014/main" id="{15545D1D-9741-40EE-B757-3637A308ED06}"/>
                </a:ext>
              </a:extLst>
            </p:cNvPr>
            <p:cNvCxnSpPr>
              <a:cxnSpLocks/>
              <a:stCxn id="369" idx="7"/>
              <a:endCxn id="370" idx="3"/>
            </p:cNvCxnSpPr>
            <p:nvPr/>
          </p:nvCxnSpPr>
          <p:spPr>
            <a:xfrm flipH="1" flipV="1">
              <a:off x="6661348" y="3274044"/>
              <a:ext cx="529889" cy="1248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Connector 321">
              <a:extLst>
                <a:ext uri="{FF2B5EF4-FFF2-40B4-BE49-F238E27FC236}">
                  <a16:creationId xmlns:a16="http://schemas.microsoft.com/office/drawing/2014/main" id="{991CA565-3B8F-4F51-BB2F-83FF27815C00}"/>
                </a:ext>
              </a:extLst>
            </p:cNvPr>
            <p:cNvCxnSpPr>
              <a:cxnSpLocks/>
              <a:stCxn id="426" idx="1"/>
              <a:endCxn id="361" idx="0"/>
            </p:cNvCxnSpPr>
            <p:nvPr/>
          </p:nvCxnSpPr>
          <p:spPr>
            <a:xfrm>
              <a:off x="9564537" y="3108409"/>
              <a:ext cx="839037" cy="10553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Connector 322">
              <a:extLst>
                <a:ext uri="{FF2B5EF4-FFF2-40B4-BE49-F238E27FC236}">
                  <a16:creationId xmlns:a16="http://schemas.microsoft.com/office/drawing/2014/main" id="{E8081D33-2B4D-4625-B2B1-572E65DDA168}"/>
                </a:ext>
              </a:extLst>
            </p:cNvPr>
            <p:cNvCxnSpPr>
              <a:cxnSpLocks/>
              <a:endCxn id="359" idx="3"/>
            </p:cNvCxnSpPr>
            <p:nvPr/>
          </p:nvCxnSpPr>
          <p:spPr>
            <a:xfrm flipH="1" flipV="1">
              <a:off x="11505573" y="5904589"/>
              <a:ext cx="674373" cy="3280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Connector 323">
              <a:extLst>
                <a:ext uri="{FF2B5EF4-FFF2-40B4-BE49-F238E27FC236}">
                  <a16:creationId xmlns:a16="http://schemas.microsoft.com/office/drawing/2014/main" id="{8BF51E69-B89B-47C4-B542-D8826A252A28}"/>
                </a:ext>
              </a:extLst>
            </p:cNvPr>
            <p:cNvCxnSpPr>
              <a:cxnSpLocks/>
              <a:stCxn id="360" idx="2"/>
              <a:endCxn id="359" idx="6"/>
            </p:cNvCxnSpPr>
            <p:nvPr/>
          </p:nvCxnSpPr>
          <p:spPr>
            <a:xfrm>
              <a:off x="10408795" y="5603601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Straight Connector 324">
              <a:extLst>
                <a:ext uri="{FF2B5EF4-FFF2-40B4-BE49-F238E27FC236}">
                  <a16:creationId xmlns:a16="http://schemas.microsoft.com/office/drawing/2014/main" id="{F687AFEB-BF27-4F19-8E6C-E05412A14F33}"/>
                </a:ext>
              </a:extLst>
            </p:cNvPr>
            <p:cNvCxnSpPr>
              <a:cxnSpLocks/>
              <a:stCxn id="375" idx="0"/>
              <a:endCxn id="359" idx="5"/>
            </p:cNvCxnSpPr>
            <p:nvPr/>
          </p:nvCxnSpPr>
          <p:spPr>
            <a:xfrm flipV="1">
              <a:off x="10069009" y="5904589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Connector 325">
              <a:extLst>
                <a:ext uri="{FF2B5EF4-FFF2-40B4-BE49-F238E27FC236}">
                  <a16:creationId xmlns:a16="http://schemas.microsoft.com/office/drawing/2014/main" id="{C16894BC-924D-460C-B726-294E02661D7A}"/>
                </a:ext>
              </a:extLst>
            </p:cNvPr>
            <p:cNvCxnSpPr>
              <a:cxnSpLocks/>
              <a:endCxn id="359" idx="4"/>
            </p:cNvCxnSpPr>
            <p:nvPr/>
          </p:nvCxnSpPr>
          <p:spPr>
            <a:xfrm flipH="1" flipV="1">
              <a:off x="11422079" y="5939173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Straight Connector 326">
              <a:extLst>
                <a:ext uri="{FF2B5EF4-FFF2-40B4-BE49-F238E27FC236}">
                  <a16:creationId xmlns:a16="http://schemas.microsoft.com/office/drawing/2014/main" id="{8A3F03CC-F10B-4191-ADB1-9F43DE0BC29B}"/>
                </a:ext>
              </a:extLst>
            </p:cNvPr>
            <p:cNvCxnSpPr>
              <a:cxnSpLocks/>
              <a:stCxn id="375" idx="2"/>
              <a:endCxn id="360" idx="4"/>
            </p:cNvCxnSpPr>
            <p:nvPr/>
          </p:nvCxnSpPr>
          <p:spPr>
            <a:xfrm flipV="1">
              <a:off x="9994466" y="5678297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Straight Connector 327">
              <a:extLst>
                <a:ext uri="{FF2B5EF4-FFF2-40B4-BE49-F238E27FC236}">
                  <a16:creationId xmlns:a16="http://schemas.microsoft.com/office/drawing/2014/main" id="{9716A65A-6A75-41DB-A73A-9480C05F6563}"/>
                </a:ext>
              </a:extLst>
            </p:cNvPr>
            <p:cNvCxnSpPr>
              <a:cxnSpLocks/>
              <a:stCxn id="363" idx="2"/>
              <a:endCxn id="360" idx="6"/>
            </p:cNvCxnSpPr>
            <p:nvPr/>
          </p:nvCxnSpPr>
          <p:spPr>
            <a:xfrm flipV="1">
              <a:off x="8901623" y="5603601"/>
              <a:ext cx="1357780" cy="1079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Connector 328">
              <a:extLst>
                <a:ext uri="{FF2B5EF4-FFF2-40B4-BE49-F238E27FC236}">
                  <a16:creationId xmlns:a16="http://schemas.microsoft.com/office/drawing/2014/main" id="{F6DD599F-23E8-4EDC-BDFE-919BDB4933F0}"/>
                </a:ext>
              </a:extLst>
            </p:cNvPr>
            <p:cNvCxnSpPr>
              <a:cxnSpLocks/>
              <a:stCxn id="363" idx="4"/>
            </p:cNvCxnSpPr>
            <p:nvPr/>
          </p:nvCxnSpPr>
          <p:spPr>
            <a:xfrm flipH="1">
              <a:off x="8785593" y="5786266"/>
              <a:ext cx="41334" cy="10424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Connector 329">
              <a:extLst>
                <a:ext uri="{FF2B5EF4-FFF2-40B4-BE49-F238E27FC236}">
                  <a16:creationId xmlns:a16="http://schemas.microsoft.com/office/drawing/2014/main" id="{C1ECACA0-B229-4FE8-A6C9-9F0EDF09A1DB}"/>
                </a:ext>
              </a:extLst>
            </p:cNvPr>
            <p:cNvCxnSpPr>
              <a:cxnSpLocks/>
              <a:stCxn id="364" idx="3"/>
            </p:cNvCxnSpPr>
            <p:nvPr/>
          </p:nvCxnSpPr>
          <p:spPr>
            <a:xfrm>
              <a:off x="7413535" y="5883908"/>
              <a:ext cx="565475" cy="9587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Straight Connector 330">
              <a:extLst>
                <a:ext uri="{FF2B5EF4-FFF2-40B4-BE49-F238E27FC236}">
                  <a16:creationId xmlns:a16="http://schemas.microsoft.com/office/drawing/2014/main" id="{33EB8B8C-754D-4AFC-A330-2F213E109C3C}"/>
                </a:ext>
              </a:extLst>
            </p:cNvPr>
            <p:cNvCxnSpPr>
              <a:cxnSpLocks/>
              <a:stCxn id="364" idx="2"/>
              <a:endCxn id="363" idx="6"/>
            </p:cNvCxnSpPr>
            <p:nvPr/>
          </p:nvCxnSpPr>
          <p:spPr>
            <a:xfrm flipV="1">
              <a:off x="7446352" y="571157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Straight Connector 331">
              <a:extLst>
                <a:ext uri="{FF2B5EF4-FFF2-40B4-BE49-F238E27FC236}">
                  <a16:creationId xmlns:a16="http://schemas.microsoft.com/office/drawing/2014/main" id="{25F2346F-C643-4C11-8698-7053A69D12E3}"/>
                </a:ext>
              </a:extLst>
            </p:cNvPr>
            <p:cNvCxnSpPr>
              <a:cxnSpLocks/>
              <a:stCxn id="369" idx="4"/>
              <a:endCxn id="364" idx="0"/>
            </p:cNvCxnSpPr>
            <p:nvPr/>
          </p:nvCxnSpPr>
          <p:spPr>
            <a:xfrm>
              <a:off x="7270464" y="471376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Straight Connector 332">
              <a:extLst>
                <a:ext uri="{FF2B5EF4-FFF2-40B4-BE49-F238E27FC236}">
                  <a16:creationId xmlns:a16="http://schemas.microsoft.com/office/drawing/2014/main" id="{4F95FE23-F315-46DA-84BC-BE48AF04153F}"/>
                </a:ext>
              </a:extLst>
            </p:cNvPr>
            <p:cNvCxnSpPr>
              <a:cxnSpLocks/>
              <a:stCxn id="368" idx="3"/>
              <a:endCxn id="364" idx="7"/>
            </p:cNvCxnSpPr>
            <p:nvPr/>
          </p:nvCxnSpPr>
          <p:spPr>
            <a:xfrm>
              <a:off x="5682113" y="5075781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Straight Connector 333">
              <a:extLst>
                <a:ext uri="{FF2B5EF4-FFF2-40B4-BE49-F238E27FC236}">
                  <a16:creationId xmlns:a16="http://schemas.microsoft.com/office/drawing/2014/main" id="{E4A9082D-A2C4-4995-BB67-03E747E7AC25}"/>
                </a:ext>
              </a:extLst>
            </p:cNvPr>
            <p:cNvCxnSpPr>
              <a:cxnSpLocks/>
              <a:stCxn id="368" idx="2"/>
              <a:endCxn id="369" idx="6"/>
            </p:cNvCxnSpPr>
            <p:nvPr/>
          </p:nvCxnSpPr>
          <p:spPr>
            <a:xfrm flipV="1">
              <a:off x="5699103" y="4601720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Connector 334">
              <a:extLst>
                <a:ext uri="{FF2B5EF4-FFF2-40B4-BE49-F238E27FC236}">
                  <a16:creationId xmlns:a16="http://schemas.microsoft.com/office/drawing/2014/main" id="{0FAB7A54-2D0F-4982-AF53-42A2BC1958A8}"/>
                </a:ext>
              </a:extLst>
            </p:cNvPr>
            <p:cNvCxnSpPr>
              <a:cxnSpLocks/>
              <a:stCxn id="368" idx="1"/>
              <a:endCxn id="370" idx="4"/>
            </p:cNvCxnSpPr>
            <p:nvPr/>
          </p:nvCxnSpPr>
          <p:spPr>
            <a:xfrm flipV="1">
              <a:off x="5651680" y="3295922"/>
              <a:ext cx="956850" cy="16243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Straight Connector 335">
              <a:extLst>
                <a:ext uri="{FF2B5EF4-FFF2-40B4-BE49-F238E27FC236}">
                  <a16:creationId xmlns:a16="http://schemas.microsoft.com/office/drawing/2014/main" id="{A1FC95DE-C05E-45BE-8192-6182952A6BE7}"/>
                </a:ext>
              </a:extLst>
            </p:cNvPr>
            <p:cNvCxnSpPr>
              <a:cxnSpLocks/>
              <a:stCxn id="366" idx="1"/>
              <a:endCxn id="370" idx="5"/>
            </p:cNvCxnSpPr>
            <p:nvPr/>
          </p:nvCxnSpPr>
          <p:spPr>
            <a:xfrm flipV="1">
              <a:off x="4477836" y="3274044"/>
              <a:ext cx="2077876" cy="1772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Connector 336">
              <a:extLst>
                <a:ext uri="{FF2B5EF4-FFF2-40B4-BE49-F238E27FC236}">
                  <a16:creationId xmlns:a16="http://schemas.microsoft.com/office/drawing/2014/main" id="{33B2176B-8B8B-48F8-8147-D0C071202A40}"/>
                </a:ext>
              </a:extLst>
            </p:cNvPr>
            <p:cNvCxnSpPr>
              <a:cxnSpLocks/>
              <a:stCxn id="366" idx="0"/>
              <a:endCxn id="367" idx="4"/>
            </p:cNvCxnSpPr>
            <p:nvPr/>
          </p:nvCxnSpPr>
          <p:spPr>
            <a:xfrm flipV="1">
              <a:off x="4430367" y="4043431"/>
              <a:ext cx="58508" cy="971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Straight Connector 337">
              <a:extLst>
                <a:ext uri="{FF2B5EF4-FFF2-40B4-BE49-F238E27FC236}">
                  <a16:creationId xmlns:a16="http://schemas.microsoft.com/office/drawing/2014/main" id="{9B44FC8B-3DFC-4B10-B9AE-62ED02202754}"/>
                </a:ext>
              </a:extLst>
            </p:cNvPr>
            <p:cNvCxnSpPr>
              <a:cxnSpLocks/>
              <a:stCxn id="372" idx="0"/>
              <a:endCxn id="371" idx="4"/>
            </p:cNvCxnSpPr>
            <p:nvPr/>
          </p:nvCxnSpPr>
          <p:spPr>
            <a:xfrm flipV="1">
              <a:off x="2274960" y="3873481"/>
              <a:ext cx="236156" cy="11539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Straight Connector 338">
              <a:extLst>
                <a:ext uri="{FF2B5EF4-FFF2-40B4-BE49-F238E27FC236}">
                  <a16:creationId xmlns:a16="http://schemas.microsoft.com/office/drawing/2014/main" id="{35CB26D1-60B0-4A9B-9D15-879C86B9C4C5}"/>
                </a:ext>
              </a:extLst>
            </p:cNvPr>
            <p:cNvCxnSpPr>
              <a:cxnSpLocks/>
              <a:stCxn id="400" idx="7"/>
              <a:endCxn id="371" idx="5"/>
            </p:cNvCxnSpPr>
            <p:nvPr/>
          </p:nvCxnSpPr>
          <p:spPr>
            <a:xfrm flipV="1">
              <a:off x="1153506" y="3840664"/>
              <a:ext cx="1278383" cy="71666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Straight Connector 339">
              <a:extLst>
                <a:ext uri="{FF2B5EF4-FFF2-40B4-BE49-F238E27FC236}">
                  <a16:creationId xmlns:a16="http://schemas.microsoft.com/office/drawing/2014/main" id="{6AAC7601-2F4E-46EA-8236-299800AD6ACE}"/>
                </a:ext>
              </a:extLst>
            </p:cNvPr>
            <p:cNvCxnSpPr>
              <a:cxnSpLocks/>
              <a:endCxn id="372" idx="6"/>
            </p:cNvCxnSpPr>
            <p:nvPr/>
          </p:nvCxnSpPr>
          <p:spPr>
            <a:xfrm flipV="1">
              <a:off x="1109306" y="5139476"/>
              <a:ext cx="1053610" cy="4204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Straight Connector 340">
              <a:extLst>
                <a:ext uri="{FF2B5EF4-FFF2-40B4-BE49-F238E27FC236}">
                  <a16:creationId xmlns:a16="http://schemas.microsoft.com/office/drawing/2014/main" id="{A72E4E7D-CA7C-4E08-A968-6DEF5D7A4E7A}"/>
                </a:ext>
              </a:extLst>
            </p:cNvPr>
            <p:cNvCxnSpPr>
              <a:cxnSpLocks/>
              <a:stCxn id="399" idx="5"/>
              <a:endCxn id="373" idx="6"/>
            </p:cNvCxnSpPr>
            <p:nvPr/>
          </p:nvCxnSpPr>
          <p:spPr>
            <a:xfrm>
              <a:off x="1094332" y="5702233"/>
              <a:ext cx="1771424" cy="4775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Straight Connector 341">
              <a:extLst>
                <a:ext uri="{FF2B5EF4-FFF2-40B4-BE49-F238E27FC236}">
                  <a16:creationId xmlns:a16="http://schemas.microsoft.com/office/drawing/2014/main" id="{229E5EE9-E15F-491A-BC23-4F8802106BA7}"/>
                </a:ext>
              </a:extLst>
            </p:cNvPr>
            <p:cNvCxnSpPr>
              <a:cxnSpLocks/>
              <a:endCxn id="373" idx="4"/>
            </p:cNvCxnSpPr>
            <p:nvPr/>
          </p:nvCxnSpPr>
          <p:spPr>
            <a:xfrm flipV="1">
              <a:off x="2739040" y="6254482"/>
              <a:ext cx="201412" cy="5439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Connector 342">
              <a:extLst>
                <a:ext uri="{FF2B5EF4-FFF2-40B4-BE49-F238E27FC236}">
                  <a16:creationId xmlns:a16="http://schemas.microsoft.com/office/drawing/2014/main" id="{997E4CC0-4F14-4E11-AC28-B27FB12CC1DC}"/>
                </a:ext>
              </a:extLst>
            </p:cNvPr>
            <p:cNvCxnSpPr>
              <a:cxnSpLocks/>
              <a:stCxn id="373" idx="3"/>
            </p:cNvCxnSpPr>
            <p:nvPr/>
          </p:nvCxnSpPr>
          <p:spPr>
            <a:xfrm>
              <a:off x="2993271" y="6232605"/>
              <a:ext cx="836426" cy="5658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Connector 343">
              <a:extLst>
                <a:ext uri="{FF2B5EF4-FFF2-40B4-BE49-F238E27FC236}">
                  <a16:creationId xmlns:a16="http://schemas.microsoft.com/office/drawing/2014/main" id="{3E2C50E3-C44F-4846-A66B-7853A4028A65}"/>
                </a:ext>
              </a:extLst>
            </p:cNvPr>
            <p:cNvCxnSpPr>
              <a:cxnSpLocks/>
              <a:stCxn id="373" idx="3"/>
              <a:endCxn id="365" idx="6"/>
            </p:cNvCxnSpPr>
            <p:nvPr/>
          </p:nvCxnSpPr>
          <p:spPr>
            <a:xfrm flipV="1">
              <a:off x="2993270" y="6187800"/>
              <a:ext cx="1496920" cy="448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Connector 344">
              <a:extLst>
                <a:ext uri="{FF2B5EF4-FFF2-40B4-BE49-F238E27FC236}">
                  <a16:creationId xmlns:a16="http://schemas.microsoft.com/office/drawing/2014/main" id="{691F21CB-DF67-4B69-931C-405D3B1011A8}"/>
                </a:ext>
              </a:extLst>
            </p:cNvPr>
            <p:cNvCxnSpPr>
              <a:cxnSpLocks/>
              <a:stCxn id="373" idx="1"/>
              <a:endCxn id="366" idx="5"/>
            </p:cNvCxnSpPr>
            <p:nvPr/>
          </p:nvCxnSpPr>
          <p:spPr>
            <a:xfrm flipV="1">
              <a:off x="2993270" y="5129624"/>
              <a:ext cx="1360178" cy="9973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Connector 345">
              <a:extLst>
                <a:ext uri="{FF2B5EF4-FFF2-40B4-BE49-F238E27FC236}">
                  <a16:creationId xmlns:a16="http://schemas.microsoft.com/office/drawing/2014/main" id="{31C1FAE9-20BF-4ACB-8229-64F8BFFF0A6C}"/>
                </a:ext>
              </a:extLst>
            </p:cNvPr>
            <p:cNvCxnSpPr>
              <a:cxnSpLocks/>
              <a:stCxn id="372" idx="2"/>
              <a:endCxn id="366" idx="6"/>
            </p:cNvCxnSpPr>
            <p:nvPr/>
          </p:nvCxnSpPr>
          <p:spPr>
            <a:xfrm flipV="1">
              <a:off x="2387004" y="5073530"/>
              <a:ext cx="1955408" cy="659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Connector 346">
              <a:extLst>
                <a:ext uri="{FF2B5EF4-FFF2-40B4-BE49-F238E27FC236}">
                  <a16:creationId xmlns:a16="http://schemas.microsoft.com/office/drawing/2014/main" id="{A4F8C258-9B9B-4BF4-B5A2-E8167E1BA0B5}"/>
                </a:ext>
              </a:extLst>
            </p:cNvPr>
            <p:cNvCxnSpPr>
              <a:cxnSpLocks/>
              <a:stCxn id="371" idx="3"/>
              <a:endCxn id="366" idx="7"/>
            </p:cNvCxnSpPr>
            <p:nvPr/>
          </p:nvCxnSpPr>
          <p:spPr>
            <a:xfrm>
              <a:off x="2590343" y="3840664"/>
              <a:ext cx="1783930" cy="11853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Connector 347">
              <a:extLst>
                <a:ext uri="{FF2B5EF4-FFF2-40B4-BE49-F238E27FC236}">
                  <a16:creationId xmlns:a16="http://schemas.microsoft.com/office/drawing/2014/main" id="{C78A8156-0A86-431E-9CD1-7C38E48EBB31}"/>
                </a:ext>
              </a:extLst>
            </p:cNvPr>
            <p:cNvCxnSpPr>
              <a:cxnSpLocks/>
              <a:stCxn id="371" idx="2"/>
              <a:endCxn id="367" idx="6"/>
            </p:cNvCxnSpPr>
            <p:nvPr/>
          </p:nvCxnSpPr>
          <p:spPr>
            <a:xfrm>
              <a:off x="2623160" y="3761437"/>
              <a:ext cx="1780131" cy="14864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Straight Connector 348">
              <a:extLst>
                <a:ext uri="{FF2B5EF4-FFF2-40B4-BE49-F238E27FC236}">
                  <a16:creationId xmlns:a16="http://schemas.microsoft.com/office/drawing/2014/main" id="{8841E652-D612-4A06-8589-D625D4482440}"/>
                </a:ext>
              </a:extLst>
            </p:cNvPr>
            <p:cNvCxnSpPr>
              <a:cxnSpLocks/>
              <a:stCxn id="367" idx="1"/>
              <a:endCxn id="370" idx="6"/>
            </p:cNvCxnSpPr>
            <p:nvPr/>
          </p:nvCxnSpPr>
          <p:spPr>
            <a:xfrm flipV="1">
              <a:off x="4607055" y="3221226"/>
              <a:ext cx="1926779" cy="6522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Straight Connector 349">
              <a:extLst>
                <a:ext uri="{FF2B5EF4-FFF2-40B4-BE49-F238E27FC236}">
                  <a16:creationId xmlns:a16="http://schemas.microsoft.com/office/drawing/2014/main" id="{1A3ED03B-88EE-4AC2-8622-3B3FAAE6FE84}"/>
                </a:ext>
              </a:extLst>
            </p:cNvPr>
            <p:cNvCxnSpPr>
              <a:cxnSpLocks/>
              <a:stCxn id="366" idx="2"/>
              <a:endCxn id="368" idx="6"/>
            </p:cNvCxnSpPr>
            <p:nvPr/>
          </p:nvCxnSpPr>
          <p:spPr>
            <a:xfrm flipV="1">
              <a:off x="4488872" y="5034766"/>
              <a:ext cx="990314" cy="682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Straight Connector 350">
              <a:extLst>
                <a:ext uri="{FF2B5EF4-FFF2-40B4-BE49-F238E27FC236}">
                  <a16:creationId xmlns:a16="http://schemas.microsoft.com/office/drawing/2014/main" id="{C2A8D3C0-90DF-48ED-A358-3CFAFD9C18F8}"/>
                </a:ext>
              </a:extLst>
            </p:cNvPr>
            <p:cNvCxnSpPr>
              <a:cxnSpLocks/>
              <a:stCxn id="365" idx="1"/>
              <a:endCxn id="368" idx="5"/>
            </p:cNvCxnSpPr>
            <p:nvPr/>
          </p:nvCxnSpPr>
          <p:spPr>
            <a:xfrm flipV="1">
              <a:off x="4681461" y="5106214"/>
              <a:ext cx="845148" cy="10023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Straight Connector 351">
              <a:extLst>
                <a:ext uri="{FF2B5EF4-FFF2-40B4-BE49-F238E27FC236}">
                  <a16:creationId xmlns:a16="http://schemas.microsoft.com/office/drawing/2014/main" id="{D98319B2-B324-42B8-BED1-3079085AA7C5}"/>
                </a:ext>
              </a:extLst>
            </p:cNvPr>
            <p:cNvCxnSpPr>
              <a:cxnSpLocks/>
              <a:stCxn id="365" idx="3"/>
              <a:endCxn id="376" idx="1"/>
            </p:cNvCxnSpPr>
            <p:nvPr/>
          </p:nvCxnSpPr>
          <p:spPr>
            <a:xfrm>
              <a:off x="4681461" y="6267027"/>
              <a:ext cx="1470253" cy="56805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Connector 352">
              <a:extLst>
                <a:ext uri="{FF2B5EF4-FFF2-40B4-BE49-F238E27FC236}">
                  <a16:creationId xmlns:a16="http://schemas.microsoft.com/office/drawing/2014/main" id="{B96FD94C-F95B-406D-833C-70E89A577351}"/>
                </a:ext>
              </a:extLst>
            </p:cNvPr>
            <p:cNvCxnSpPr>
              <a:cxnSpLocks/>
              <a:stCxn id="368" idx="4"/>
              <a:endCxn id="376" idx="2"/>
            </p:cNvCxnSpPr>
            <p:nvPr/>
          </p:nvCxnSpPr>
          <p:spPr>
            <a:xfrm>
              <a:off x="5610665" y="5123204"/>
              <a:ext cx="652864" cy="17129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Connector 353">
              <a:extLst>
                <a:ext uri="{FF2B5EF4-FFF2-40B4-BE49-F238E27FC236}">
                  <a16:creationId xmlns:a16="http://schemas.microsoft.com/office/drawing/2014/main" id="{E8D2DFFE-9FB5-44A7-A03E-5D364C50084B}"/>
                </a:ext>
              </a:extLst>
            </p:cNvPr>
            <p:cNvCxnSpPr>
              <a:cxnSpLocks/>
              <a:stCxn id="364" idx="5"/>
              <a:endCxn id="376" idx="0"/>
            </p:cNvCxnSpPr>
            <p:nvPr/>
          </p:nvCxnSpPr>
          <p:spPr>
            <a:xfrm flipH="1">
              <a:off x="6375345" y="5883908"/>
              <a:ext cx="879736" cy="95325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Connector 354">
              <a:extLst>
                <a:ext uri="{FF2B5EF4-FFF2-40B4-BE49-F238E27FC236}">
                  <a16:creationId xmlns:a16="http://schemas.microsoft.com/office/drawing/2014/main" id="{C9A54D6E-CF38-4F1A-B8A0-48335FC16AC1}"/>
                </a:ext>
              </a:extLst>
            </p:cNvPr>
            <p:cNvCxnSpPr>
              <a:cxnSpLocks/>
              <a:stCxn id="365" idx="7"/>
              <a:endCxn id="366" idx="3"/>
            </p:cNvCxnSpPr>
            <p:nvPr/>
          </p:nvCxnSpPr>
          <p:spPr>
            <a:xfrm flipH="1" flipV="1">
              <a:off x="4457011" y="5150449"/>
              <a:ext cx="65996" cy="9581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Straight Connector 355">
              <a:extLst>
                <a:ext uri="{FF2B5EF4-FFF2-40B4-BE49-F238E27FC236}">
                  <a16:creationId xmlns:a16="http://schemas.microsoft.com/office/drawing/2014/main" id="{8E8D7C8A-9B6A-477E-8C4D-70627AD71626}"/>
                </a:ext>
              </a:extLst>
            </p:cNvPr>
            <p:cNvCxnSpPr>
              <a:cxnSpLocks/>
              <a:stCxn id="363" idx="7"/>
              <a:endCxn id="369" idx="3"/>
            </p:cNvCxnSpPr>
            <p:nvPr/>
          </p:nvCxnSpPr>
          <p:spPr>
            <a:xfrm flipH="1" flipV="1">
              <a:off x="7349691" y="4680947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Straight Connector 356">
              <a:extLst>
                <a:ext uri="{FF2B5EF4-FFF2-40B4-BE49-F238E27FC236}">
                  <a16:creationId xmlns:a16="http://schemas.microsoft.com/office/drawing/2014/main" id="{62F84021-BAE9-44E2-BD21-CF965A4908F0}"/>
                </a:ext>
              </a:extLst>
            </p:cNvPr>
            <p:cNvCxnSpPr>
              <a:cxnSpLocks/>
              <a:endCxn id="365" idx="4"/>
            </p:cNvCxnSpPr>
            <p:nvPr/>
          </p:nvCxnSpPr>
          <p:spPr>
            <a:xfrm flipV="1">
              <a:off x="4489041" y="6299844"/>
              <a:ext cx="113193" cy="5461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8" name="Straight Connector 357">
              <a:extLst>
                <a:ext uri="{FF2B5EF4-FFF2-40B4-BE49-F238E27FC236}">
                  <a16:creationId xmlns:a16="http://schemas.microsoft.com/office/drawing/2014/main" id="{7C27ACC5-BEAA-4AEA-A77F-37AEDC14C7D8}"/>
                </a:ext>
              </a:extLst>
            </p:cNvPr>
            <p:cNvCxnSpPr>
              <a:cxnSpLocks/>
              <a:stCxn id="373" idx="7"/>
              <a:endCxn id="372" idx="4"/>
            </p:cNvCxnSpPr>
            <p:nvPr/>
          </p:nvCxnSpPr>
          <p:spPr>
            <a:xfrm flipH="1" flipV="1">
              <a:off x="2274960" y="5251520"/>
              <a:ext cx="612674" cy="875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9" name="Oval 358">
              <a:extLst>
                <a:ext uri="{FF2B5EF4-FFF2-40B4-BE49-F238E27FC236}">
                  <a16:creationId xmlns:a16="http://schemas.microsoft.com/office/drawing/2014/main" id="{878CA2A1-BF16-4997-97C6-09A7044BD605}"/>
                </a:ext>
              </a:extLst>
            </p:cNvPr>
            <p:cNvSpPr/>
            <p:nvPr/>
          </p:nvSpPr>
          <p:spPr>
            <a:xfrm flipH="1">
              <a:off x="11304001" y="5703017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0" name="Oval 359">
              <a:extLst>
                <a:ext uri="{FF2B5EF4-FFF2-40B4-BE49-F238E27FC236}">
                  <a16:creationId xmlns:a16="http://schemas.microsoft.com/office/drawing/2014/main" id="{8BDC6344-A5EB-4835-8A96-AB878D02E680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0259403" y="552890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1" name="Oval 360">
              <a:extLst>
                <a:ext uri="{FF2B5EF4-FFF2-40B4-BE49-F238E27FC236}">
                  <a16:creationId xmlns:a16="http://schemas.microsoft.com/office/drawing/2014/main" id="{BB3CA4F0-B791-4FE4-919C-7796B5871CDE}"/>
                </a:ext>
              </a:extLst>
            </p:cNvPr>
            <p:cNvSpPr/>
            <p:nvPr/>
          </p:nvSpPr>
          <p:spPr>
            <a:xfrm flipH="1">
              <a:off x="10291530" y="416373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2" name="Oval 361">
              <a:extLst>
                <a:ext uri="{FF2B5EF4-FFF2-40B4-BE49-F238E27FC236}">
                  <a16:creationId xmlns:a16="http://schemas.microsoft.com/office/drawing/2014/main" id="{74D9D970-39EC-4123-8B8B-A597B09D830E}"/>
                </a:ext>
              </a:extLst>
            </p:cNvPr>
            <p:cNvSpPr/>
            <p:nvPr/>
          </p:nvSpPr>
          <p:spPr>
            <a:xfrm flipH="1">
              <a:off x="8727293" y="43952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3" name="Oval 362">
              <a:extLst>
                <a:ext uri="{FF2B5EF4-FFF2-40B4-BE49-F238E27FC236}">
                  <a16:creationId xmlns:a16="http://schemas.microsoft.com/office/drawing/2014/main" id="{540DB0C9-D8BE-4B4F-ABE4-31455BD44A34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8752231" y="563687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4" name="Oval 363">
              <a:extLst>
                <a:ext uri="{FF2B5EF4-FFF2-40B4-BE49-F238E27FC236}">
                  <a16:creationId xmlns:a16="http://schemas.microsoft.com/office/drawing/2014/main" id="{1B79F4E3-63CA-48EE-A2E4-9BD0B7F82D80}"/>
                </a:ext>
              </a:extLst>
            </p:cNvPr>
            <p:cNvSpPr/>
            <p:nvPr/>
          </p:nvSpPr>
          <p:spPr>
            <a:xfrm flipH="1">
              <a:off x="7222264" y="56926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5" name="Oval 364">
              <a:extLst>
                <a:ext uri="{FF2B5EF4-FFF2-40B4-BE49-F238E27FC236}">
                  <a16:creationId xmlns:a16="http://schemas.microsoft.com/office/drawing/2014/main" id="{EBBF5F20-8A76-4248-B7CA-9B6C23D82793}"/>
                </a:ext>
              </a:extLst>
            </p:cNvPr>
            <p:cNvSpPr/>
            <p:nvPr/>
          </p:nvSpPr>
          <p:spPr>
            <a:xfrm flipH="1">
              <a:off x="4490190" y="607575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6" name="Oval 365">
              <a:extLst>
                <a:ext uri="{FF2B5EF4-FFF2-40B4-BE49-F238E27FC236}">
                  <a16:creationId xmlns:a16="http://schemas.microsoft.com/office/drawing/2014/main" id="{8EAD3832-92E6-437F-A075-EA04BB5E0854}"/>
                </a:ext>
              </a:extLst>
            </p:cNvPr>
            <p:cNvSpPr>
              <a:spLocks noChangeAspect="1"/>
            </p:cNvSpPr>
            <p:nvPr/>
          </p:nvSpPr>
          <p:spPr>
            <a:xfrm rot="682168" flipH="1">
              <a:off x="4340946" y="501355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7" name="Oval 366">
              <a:extLst>
                <a:ext uri="{FF2B5EF4-FFF2-40B4-BE49-F238E27FC236}">
                  <a16:creationId xmlns:a16="http://schemas.microsoft.com/office/drawing/2014/main" id="{9962974A-BB1C-4676-BCAF-E0F7A0109EC9}"/>
                </a:ext>
              </a:extLst>
            </p:cNvPr>
            <p:cNvSpPr/>
            <p:nvPr/>
          </p:nvSpPr>
          <p:spPr>
            <a:xfrm rot="738506" flipH="1">
              <a:off x="4400716" y="382191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8" name="Oval 367">
              <a:extLst>
                <a:ext uri="{FF2B5EF4-FFF2-40B4-BE49-F238E27FC236}">
                  <a16:creationId xmlns:a16="http://schemas.microsoft.com/office/drawing/2014/main" id="{0934823F-100D-47ED-BFD9-B8B07B4E245B}"/>
                </a:ext>
              </a:extLst>
            </p:cNvPr>
            <p:cNvSpPr/>
            <p:nvPr/>
          </p:nvSpPr>
          <p:spPr>
            <a:xfrm rot="20935587" flipH="1">
              <a:off x="5477100" y="490120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9" name="Oval 368">
              <a:extLst>
                <a:ext uri="{FF2B5EF4-FFF2-40B4-BE49-F238E27FC236}">
                  <a16:creationId xmlns:a16="http://schemas.microsoft.com/office/drawing/2014/main" id="{2FAFA5E5-67D4-4E82-9619-0602BBA89A97}"/>
                </a:ext>
              </a:extLst>
            </p:cNvPr>
            <p:cNvSpPr/>
            <p:nvPr/>
          </p:nvSpPr>
          <p:spPr>
            <a:xfrm flipH="1">
              <a:off x="7158420" y="448967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0" name="Oval 369">
              <a:extLst>
                <a:ext uri="{FF2B5EF4-FFF2-40B4-BE49-F238E27FC236}">
                  <a16:creationId xmlns:a16="http://schemas.microsoft.com/office/drawing/2014/main" id="{F95C1264-A030-4F74-B615-A9E09B68ACF0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533834" y="314653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1" name="Oval 370">
              <a:extLst>
                <a:ext uri="{FF2B5EF4-FFF2-40B4-BE49-F238E27FC236}">
                  <a16:creationId xmlns:a16="http://schemas.microsoft.com/office/drawing/2014/main" id="{4FF2E79E-B3ED-4BA3-B4C4-2DC228226E52}"/>
                </a:ext>
              </a:extLst>
            </p:cNvPr>
            <p:cNvSpPr/>
            <p:nvPr/>
          </p:nvSpPr>
          <p:spPr>
            <a:xfrm flipH="1">
              <a:off x="2399072" y="3649393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2" name="Oval 371">
              <a:extLst>
                <a:ext uri="{FF2B5EF4-FFF2-40B4-BE49-F238E27FC236}">
                  <a16:creationId xmlns:a16="http://schemas.microsoft.com/office/drawing/2014/main" id="{0266AC30-B4CA-4DD4-B8F7-115F431C35F2}"/>
                </a:ext>
              </a:extLst>
            </p:cNvPr>
            <p:cNvSpPr/>
            <p:nvPr/>
          </p:nvSpPr>
          <p:spPr>
            <a:xfrm flipH="1">
              <a:off x="2162916" y="502743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3" name="Oval 372">
              <a:extLst>
                <a:ext uri="{FF2B5EF4-FFF2-40B4-BE49-F238E27FC236}">
                  <a16:creationId xmlns:a16="http://schemas.microsoft.com/office/drawing/2014/main" id="{D6DB7E34-1C9A-430B-BAA1-CAA7C58A06F4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2865756" y="610509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4" name="Oval 373">
              <a:extLst>
                <a:ext uri="{FF2B5EF4-FFF2-40B4-BE49-F238E27FC236}">
                  <a16:creationId xmlns:a16="http://schemas.microsoft.com/office/drawing/2014/main" id="{6E7B2507-78A0-4766-96A4-89BFB08788BA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1489475" y="455079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5" name="Chord 374">
              <a:extLst>
                <a:ext uri="{FF2B5EF4-FFF2-40B4-BE49-F238E27FC236}">
                  <a16:creationId xmlns:a16="http://schemas.microsoft.com/office/drawing/2014/main" id="{6756C758-72BF-4B7E-AD64-D3DEDEAFAAEB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9919813" y="6746029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6" name="Chord 375">
              <a:extLst>
                <a:ext uri="{FF2B5EF4-FFF2-40B4-BE49-F238E27FC236}">
                  <a16:creationId xmlns:a16="http://schemas.microsoft.com/office/drawing/2014/main" id="{3E2EF3D9-A3E0-476A-A92C-620D147A54B0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151551" y="6717004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77" name="Straight Connector 376">
              <a:extLst>
                <a:ext uri="{FF2B5EF4-FFF2-40B4-BE49-F238E27FC236}">
                  <a16:creationId xmlns:a16="http://schemas.microsoft.com/office/drawing/2014/main" id="{8C1BDA46-F9CF-405E-B1F8-DB453D70DF55}"/>
                </a:ext>
              </a:extLst>
            </p:cNvPr>
            <p:cNvCxnSpPr>
              <a:cxnSpLocks/>
              <a:stCxn id="375" idx="1"/>
              <a:endCxn id="363" idx="3"/>
            </p:cNvCxnSpPr>
            <p:nvPr/>
          </p:nvCxnSpPr>
          <p:spPr>
            <a:xfrm flipH="1" flipV="1">
              <a:off x="8879746" y="5764388"/>
              <a:ext cx="1040177" cy="1060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8" name="Straight Connector 377">
              <a:extLst>
                <a:ext uri="{FF2B5EF4-FFF2-40B4-BE49-F238E27FC236}">
                  <a16:creationId xmlns:a16="http://schemas.microsoft.com/office/drawing/2014/main" id="{D8538BDB-906F-439F-8D0A-D679C9FB6DDE}"/>
                </a:ext>
              </a:extLst>
            </p:cNvPr>
            <p:cNvCxnSpPr>
              <a:cxnSpLocks/>
              <a:stCxn id="397" idx="6"/>
              <a:endCxn id="371" idx="6"/>
            </p:cNvCxnSpPr>
            <p:nvPr/>
          </p:nvCxnSpPr>
          <p:spPr>
            <a:xfrm>
              <a:off x="1249806" y="3691601"/>
              <a:ext cx="1149266" cy="698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9" name="Straight Connector 378">
              <a:extLst>
                <a:ext uri="{FF2B5EF4-FFF2-40B4-BE49-F238E27FC236}">
                  <a16:creationId xmlns:a16="http://schemas.microsoft.com/office/drawing/2014/main" id="{BFAF05BF-B4FA-4BA1-B38C-5040819920C4}"/>
                </a:ext>
              </a:extLst>
            </p:cNvPr>
            <p:cNvCxnSpPr>
              <a:cxnSpLocks/>
              <a:stCxn id="394" idx="4"/>
              <a:endCxn id="400" idx="1"/>
            </p:cNvCxnSpPr>
            <p:nvPr/>
          </p:nvCxnSpPr>
          <p:spPr>
            <a:xfrm>
              <a:off x="181389" y="3694736"/>
              <a:ext cx="833340" cy="86259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0" name="Straight Connector 379">
              <a:extLst>
                <a:ext uri="{FF2B5EF4-FFF2-40B4-BE49-F238E27FC236}">
                  <a16:creationId xmlns:a16="http://schemas.microsoft.com/office/drawing/2014/main" id="{B48E4104-5B5A-4084-AE95-50E121B2C6A2}"/>
                </a:ext>
              </a:extLst>
            </p:cNvPr>
            <p:cNvCxnSpPr>
              <a:cxnSpLocks/>
              <a:stCxn id="400" idx="4"/>
              <a:endCxn id="399" idx="0"/>
            </p:cNvCxnSpPr>
            <p:nvPr/>
          </p:nvCxnSpPr>
          <p:spPr>
            <a:xfrm flipH="1">
              <a:off x="990250" y="4724846"/>
              <a:ext cx="93868" cy="726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1" name="Straight Connector 380">
              <a:extLst>
                <a:ext uri="{FF2B5EF4-FFF2-40B4-BE49-F238E27FC236}">
                  <a16:creationId xmlns:a16="http://schemas.microsoft.com/office/drawing/2014/main" id="{94A42C92-870A-40B6-B1D0-FAACCDF175CC}"/>
                </a:ext>
              </a:extLst>
            </p:cNvPr>
            <p:cNvCxnSpPr>
              <a:cxnSpLocks/>
              <a:stCxn id="398" idx="3"/>
            </p:cNvCxnSpPr>
            <p:nvPr/>
          </p:nvCxnSpPr>
          <p:spPr>
            <a:xfrm flipH="1">
              <a:off x="994391" y="6664731"/>
              <a:ext cx="195332" cy="1932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2" name="Straight Connector 381">
              <a:extLst>
                <a:ext uri="{FF2B5EF4-FFF2-40B4-BE49-F238E27FC236}">
                  <a16:creationId xmlns:a16="http://schemas.microsoft.com/office/drawing/2014/main" id="{35521C61-4F00-4DE2-A5FE-E1964E75D36D}"/>
                </a:ext>
              </a:extLst>
            </p:cNvPr>
            <p:cNvCxnSpPr>
              <a:cxnSpLocks/>
              <a:stCxn id="398" idx="0"/>
              <a:endCxn id="399" idx="4"/>
            </p:cNvCxnSpPr>
            <p:nvPr/>
          </p:nvCxnSpPr>
          <p:spPr>
            <a:xfrm flipH="1" flipV="1">
              <a:off x="990250" y="5745345"/>
              <a:ext cx="303555" cy="6681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3" name="Straight Connector 382">
              <a:extLst>
                <a:ext uri="{FF2B5EF4-FFF2-40B4-BE49-F238E27FC236}">
                  <a16:creationId xmlns:a16="http://schemas.microsoft.com/office/drawing/2014/main" id="{A1D8D2D0-30D2-4EEA-A8CA-8E476929E7C2}"/>
                </a:ext>
              </a:extLst>
            </p:cNvPr>
            <p:cNvCxnSpPr>
              <a:cxnSpLocks/>
              <a:stCxn id="408" idx="1"/>
              <a:endCxn id="394" idx="3"/>
            </p:cNvCxnSpPr>
            <p:nvPr/>
          </p:nvCxnSpPr>
          <p:spPr>
            <a:xfrm flipV="1">
              <a:off x="7025" y="3684478"/>
              <a:ext cx="62174" cy="10396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4" name="Straight Connector 383">
              <a:extLst>
                <a:ext uri="{FF2B5EF4-FFF2-40B4-BE49-F238E27FC236}">
                  <a16:creationId xmlns:a16="http://schemas.microsoft.com/office/drawing/2014/main" id="{1225D5A2-73D1-497E-922B-4C790347414B}"/>
                </a:ext>
              </a:extLst>
            </p:cNvPr>
            <p:cNvCxnSpPr>
              <a:cxnSpLocks/>
              <a:stCxn id="399" idx="2"/>
              <a:endCxn id="408" idx="0"/>
            </p:cNvCxnSpPr>
            <p:nvPr/>
          </p:nvCxnSpPr>
          <p:spPr>
            <a:xfrm flipH="1" flipV="1">
              <a:off x="4947" y="4947737"/>
              <a:ext cx="838109" cy="6504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5" name="Straight Connector 384">
              <a:extLst>
                <a:ext uri="{FF2B5EF4-FFF2-40B4-BE49-F238E27FC236}">
                  <a16:creationId xmlns:a16="http://schemas.microsoft.com/office/drawing/2014/main" id="{EA54123A-E710-434C-BE12-7C9F412AB917}"/>
                </a:ext>
              </a:extLst>
            </p:cNvPr>
            <p:cNvCxnSpPr>
              <a:cxnSpLocks/>
              <a:stCxn id="398" idx="1"/>
            </p:cNvCxnSpPr>
            <p:nvPr/>
          </p:nvCxnSpPr>
          <p:spPr>
            <a:xfrm flipH="1">
              <a:off x="0" y="6456567"/>
              <a:ext cx="1189723" cy="1905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6" name="Straight Connector 385">
              <a:extLst>
                <a:ext uri="{FF2B5EF4-FFF2-40B4-BE49-F238E27FC236}">
                  <a16:creationId xmlns:a16="http://schemas.microsoft.com/office/drawing/2014/main" id="{A05C7F84-C23C-4A1C-8F2F-772AC8FCE992}"/>
                </a:ext>
              </a:extLst>
            </p:cNvPr>
            <p:cNvCxnSpPr>
              <a:cxnSpLocks/>
              <a:stCxn id="371" idx="1"/>
              <a:endCxn id="278" idx="0"/>
            </p:cNvCxnSpPr>
            <p:nvPr/>
          </p:nvCxnSpPr>
          <p:spPr>
            <a:xfrm flipV="1">
              <a:off x="2590343" y="2989715"/>
              <a:ext cx="770893" cy="6924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7" name="Straight Connector 386">
              <a:extLst>
                <a:ext uri="{FF2B5EF4-FFF2-40B4-BE49-F238E27FC236}">
                  <a16:creationId xmlns:a16="http://schemas.microsoft.com/office/drawing/2014/main" id="{2DD35B3D-BA7F-46E0-8723-E3631B08652C}"/>
                </a:ext>
              </a:extLst>
            </p:cNvPr>
            <p:cNvCxnSpPr>
              <a:cxnSpLocks/>
              <a:stCxn id="396" idx="6"/>
              <a:endCxn id="395" idx="2"/>
            </p:cNvCxnSpPr>
            <p:nvPr/>
          </p:nvCxnSpPr>
          <p:spPr>
            <a:xfrm>
              <a:off x="683818" y="2689233"/>
              <a:ext cx="1046792" cy="2609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8" name="Straight Connector 387">
              <a:extLst>
                <a:ext uri="{FF2B5EF4-FFF2-40B4-BE49-F238E27FC236}">
                  <a16:creationId xmlns:a16="http://schemas.microsoft.com/office/drawing/2014/main" id="{91A646F6-823B-4C58-9AA7-1D1D5C1203E1}"/>
                </a:ext>
              </a:extLst>
            </p:cNvPr>
            <p:cNvCxnSpPr>
              <a:cxnSpLocks/>
              <a:stCxn id="394" idx="7"/>
              <a:endCxn id="396" idx="3"/>
            </p:cNvCxnSpPr>
            <p:nvPr/>
          </p:nvCxnSpPr>
          <p:spPr>
            <a:xfrm flipV="1">
              <a:off x="206155" y="2793315"/>
              <a:ext cx="226387" cy="63057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9" name="Straight Connector 388">
              <a:extLst>
                <a:ext uri="{FF2B5EF4-FFF2-40B4-BE49-F238E27FC236}">
                  <a16:creationId xmlns:a16="http://schemas.microsoft.com/office/drawing/2014/main" id="{6D46DAEA-09F6-492D-B8E0-A21B47CAA28A}"/>
                </a:ext>
              </a:extLst>
            </p:cNvPr>
            <p:cNvCxnSpPr>
              <a:cxnSpLocks/>
              <a:stCxn id="394" idx="5"/>
              <a:endCxn id="397" idx="2"/>
            </p:cNvCxnSpPr>
            <p:nvPr/>
          </p:nvCxnSpPr>
          <p:spPr>
            <a:xfrm>
              <a:off x="267973" y="3622660"/>
              <a:ext cx="785574" cy="689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0" name="Straight Connector 389">
              <a:extLst>
                <a:ext uri="{FF2B5EF4-FFF2-40B4-BE49-F238E27FC236}">
                  <a16:creationId xmlns:a16="http://schemas.microsoft.com/office/drawing/2014/main" id="{ED2E067B-71A9-49B0-8D1F-1835CFAA3B01}"/>
                </a:ext>
              </a:extLst>
            </p:cNvPr>
            <p:cNvCxnSpPr>
              <a:cxnSpLocks/>
              <a:stCxn id="395" idx="3"/>
              <a:endCxn id="397" idx="7"/>
            </p:cNvCxnSpPr>
            <p:nvPr/>
          </p:nvCxnSpPr>
          <p:spPr>
            <a:xfrm flipH="1">
              <a:off x="1221065" y="3059892"/>
              <a:ext cx="554979" cy="5623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1" name="Straight Connector 390">
              <a:extLst>
                <a:ext uri="{FF2B5EF4-FFF2-40B4-BE49-F238E27FC236}">
                  <a16:creationId xmlns:a16="http://schemas.microsoft.com/office/drawing/2014/main" id="{98826402-6BFE-4BED-BD3C-DCA8D2F95726}"/>
                </a:ext>
              </a:extLst>
            </p:cNvPr>
            <p:cNvCxnSpPr>
              <a:cxnSpLocks/>
              <a:stCxn id="397" idx="4"/>
              <a:endCxn id="400" idx="0"/>
            </p:cNvCxnSpPr>
            <p:nvPr/>
          </p:nvCxnSpPr>
          <p:spPr>
            <a:xfrm flipH="1">
              <a:off x="1084118" y="3789730"/>
              <a:ext cx="67559" cy="7388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2" name="Straight Connector 391">
              <a:extLst>
                <a:ext uri="{FF2B5EF4-FFF2-40B4-BE49-F238E27FC236}">
                  <a16:creationId xmlns:a16="http://schemas.microsoft.com/office/drawing/2014/main" id="{4283BC04-5A9A-4998-94C5-677EC4F54078}"/>
                </a:ext>
              </a:extLst>
            </p:cNvPr>
            <p:cNvCxnSpPr>
              <a:cxnSpLocks/>
              <a:stCxn id="373" idx="2"/>
              <a:endCxn id="398" idx="2"/>
            </p:cNvCxnSpPr>
            <p:nvPr/>
          </p:nvCxnSpPr>
          <p:spPr>
            <a:xfrm flipH="1">
              <a:off x="1146611" y="6179786"/>
              <a:ext cx="1868537" cy="38086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3" name="Straight Connector 392">
              <a:extLst>
                <a:ext uri="{FF2B5EF4-FFF2-40B4-BE49-F238E27FC236}">
                  <a16:creationId xmlns:a16="http://schemas.microsoft.com/office/drawing/2014/main" id="{E76897A9-35C0-4407-BE22-65984E82A18C}"/>
                </a:ext>
              </a:extLst>
            </p:cNvPr>
            <p:cNvCxnSpPr>
              <a:cxnSpLocks/>
              <a:endCxn id="398" idx="5"/>
            </p:cNvCxnSpPr>
            <p:nvPr/>
          </p:nvCxnSpPr>
          <p:spPr>
            <a:xfrm flipH="1" flipV="1">
              <a:off x="1397887" y="6664731"/>
              <a:ext cx="704210" cy="276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4" name="Oval 393">
              <a:extLst>
                <a:ext uri="{FF2B5EF4-FFF2-40B4-BE49-F238E27FC236}">
                  <a16:creationId xmlns:a16="http://schemas.microsoft.com/office/drawing/2014/main" id="{8132CE5B-EA5A-47E5-B63D-469CDC8D6889}"/>
                </a:ext>
              </a:extLst>
            </p:cNvPr>
            <p:cNvSpPr/>
            <p:nvPr/>
          </p:nvSpPr>
          <p:spPr>
            <a:xfrm rot="20563470">
              <a:off x="-9517" y="3406988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5" name="Oval 394">
              <a:extLst>
                <a:ext uri="{FF2B5EF4-FFF2-40B4-BE49-F238E27FC236}">
                  <a16:creationId xmlns:a16="http://schemas.microsoft.com/office/drawing/2014/main" id="{6F9BCDB4-C474-4F0A-A936-26A99DA5496F}"/>
                </a:ext>
              </a:extLst>
            </p:cNvPr>
            <p:cNvSpPr/>
            <p:nvPr/>
          </p:nvSpPr>
          <p:spPr>
            <a:xfrm>
              <a:off x="1730610" y="2795084"/>
              <a:ext cx="310242" cy="31024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6" name="Oval 395">
              <a:extLst>
                <a:ext uri="{FF2B5EF4-FFF2-40B4-BE49-F238E27FC236}">
                  <a16:creationId xmlns:a16="http://schemas.microsoft.com/office/drawing/2014/main" id="{576861BB-37F7-4F1E-8C75-87CB8BE4F22A}"/>
                </a:ext>
              </a:extLst>
            </p:cNvPr>
            <p:cNvSpPr/>
            <p:nvPr/>
          </p:nvSpPr>
          <p:spPr>
            <a:xfrm>
              <a:off x="389430" y="2542039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7" name="Oval 396">
              <a:extLst>
                <a:ext uri="{FF2B5EF4-FFF2-40B4-BE49-F238E27FC236}">
                  <a16:creationId xmlns:a16="http://schemas.microsoft.com/office/drawing/2014/main" id="{B011BB99-8702-4FF4-97F0-7C799968985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53547" y="3593471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8" name="Oval 397">
              <a:extLst>
                <a:ext uri="{FF2B5EF4-FFF2-40B4-BE49-F238E27FC236}">
                  <a16:creationId xmlns:a16="http://schemas.microsoft.com/office/drawing/2014/main" id="{294BEE3B-8B5E-4CE4-9BEE-156B358F9C5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46611" y="6413455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9" name="Oval 398">
              <a:extLst>
                <a:ext uri="{FF2B5EF4-FFF2-40B4-BE49-F238E27FC236}">
                  <a16:creationId xmlns:a16="http://schemas.microsoft.com/office/drawing/2014/main" id="{4BCDBE67-7D49-4203-ABB7-93E821083C6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3056" y="5450957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0" name="Oval 399">
              <a:extLst>
                <a:ext uri="{FF2B5EF4-FFF2-40B4-BE49-F238E27FC236}">
                  <a16:creationId xmlns:a16="http://schemas.microsoft.com/office/drawing/2014/main" id="{DB377BA2-695F-4614-9E71-1DD05273C5E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85988" y="4528587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1" name="Straight Connector 400">
              <a:extLst>
                <a:ext uri="{FF2B5EF4-FFF2-40B4-BE49-F238E27FC236}">
                  <a16:creationId xmlns:a16="http://schemas.microsoft.com/office/drawing/2014/main" id="{7A3D84BE-297F-4721-916A-0E1CBC17BB70}"/>
                </a:ext>
              </a:extLst>
            </p:cNvPr>
            <p:cNvCxnSpPr>
              <a:cxnSpLocks/>
              <a:stCxn id="400" idx="3"/>
            </p:cNvCxnSpPr>
            <p:nvPr/>
          </p:nvCxnSpPr>
          <p:spPr>
            <a:xfrm flipH="1">
              <a:off x="125106" y="4696105"/>
              <a:ext cx="889623" cy="1628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2" name="Straight Connector 401">
              <a:extLst>
                <a:ext uri="{FF2B5EF4-FFF2-40B4-BE49-F238E27FC236}">
                  <a16:creationId xmlns:a16="http://schemas.microsoft.com/office/drawing/2014/main" id="{314C23E8-9A40-4122-9EAA-F8CB0E8D61E2}"/>
                </a:ext>
              </a:extLst>
            </p:cNvPr>
            <p:cNvCxnSpPr>
              <a:cxnSpLocks/>
              <a:stCxn id="396" idx="4"/>
              <a:endCxn id="397" idx="1"/>
            </p:cNvCxnSpPr>
            <p:nvPr/>
          </p:nvCxnSpPr>
          <p:spPr>
            <a:xfrm>
              <a:off x="536624" y="2836427"/>
              <a:ext cx="545664" cy="78578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3" name="Oval 402">
              <a:extLst>
                <a:ext uri="{FF2B5EF4-FFF2-40B4-BE49-F238E27FC236}">
                  <a16:creationId xmlns:a16="http://schemas.microsoft.com/office/drawing/2014/main" id="{E9B3E96D-BA3E-4DE3-AA50-A7A486F4CCE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72557" y="2874980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4" name="Straight Connector 403">
              <a:extLst>
                <a:ext uri="{FF2B5EF4-FFF2-40B4-BE49-F238E27FC236}">
                  <a16:creationId xmlns:a16="http://schemas.microsoft.com/office/drawing/2014/main" id="{3DEC9911-F288-48D9-8191-DDCCAB238BD7}"/>
                </a:ext>
              </a:extLst>
            </p:cNvPr>
            <p:cNvCxnSpPr>
              <a:cxnSpLocks/>
              <a:stCxn id="403" idx="3"/>
              <a:endCxn id="367" idx="0"/>
            </p:cNvCxnSpPr>
            <p:nvPr/>
          </p:nvCxnSpPr>
          <p:spPr>
            <a:xfrm flipH="1">
              <a:off x="4536645" y="3042498"/>
              <a:ext cx="464653" cy="7819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5" name="Straight Connector 404">
              <a:extLst>
                <a:ext uri="{FF2B5EF4-FFF2-40B4-BE49-F238E27FC236}">
                  <a16:creationId xmlns:a16="http://schemas.microsoft.com/office/drawing/2014/main" id="{F1417A49-79DF-40F5-AE11-4693B48CB778}"/>
                </a:ext>
              </a:extLst>
            </p:cNvPr>
            <p:cNvCxnSpPr>
              <a:cxnSpLocks/>
              <a:stCxn id="403" idx="2"/>
              <a:endCxn id="278" idx="6"/>
            </p:cNvCxnSpPr>
            <p:nvPr/>
          </p:nvCxnSpPr>
          <p:spPr>
            <a:xfrm flipH="1" flipV="1">
              <a:off x="3501498" y="2915999"/>
              <a:ext cx="1471059" cy="57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6" name="Straight Connector 405">
              <a:extLst>
                <a:ext uri="{FF2B5EF4-FFF2-40B4-BE49-F238E27FC236}">
                  <a16:creationId xmlns:a16="http://schemas.microsoft.com/office/drawing/2014/main" id="{322CA76D-BB52-4635-A4B3-C8FC23584246}"/>
                </a:ext>
              </a:extLst>
            </p:cNvPr>
            <p:cNvCxnSpPr>
              <a:cxnSpLocks/>
              <a:stCxn id="396" idx="7"/>
              <a:endCxn id="280" idx="1"/>
            </p:cNvCxnSpPr>
            <p:nvPr/>
          </p:nvCxnSpPr>
          <p:spPr>
            <a:xfrm flipV="1">
              <a:off x="640706" y="1905029"/>
              <a:ext cx="785344" cy="68012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7" name="Straight Connector 406">
              <a:extLst>
                <a:ext uri="{FF2B5EF4-FFF2-40B4-BE49-F238E27FC236}">
                  <a16:creationId xmlns:a16="http://schemas.microsoft.com/office/drawing/2014/main" id="{2D35160C-A84B-4747-9CB3-1522E289FBD5}"/>
                </a:ext>
              </a:extLst>
            </p:cNvPr>
            <p:cNvCxnSpPr>
              <a:cxnSpLocks/>
              <a:endCxn id="396" idx="1"/>
            </p:cNvCxnSpPr>
            <p:nvPr/>
          </p:nvCxnSpPr>
          <p:spPr>
            <a:xfrm>
              <a:off x="-60734" y="2344833"/>
              <a:ext cx="493276" cy="2403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8" name="Chord 407">
              <a:extLst>
                <a:ext uri="{FF2B5EF4-FFF2-40B4-BE49-F238E27FC236}">
                  <a16:creationId xmlns:a16="http://schemas.microsoft.com/office/drawing/2014/main" id="{6B27212D-2798-4AD9-AC3A-8C5E834AD6DD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-98982" y="4723943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9" name="Straight Connector 408">
              <a:extLst>
                <a:ext uri="{FF2B5EF4-FFF2-40B4-BE49-F238E27FC236}">
                  <a16:creationId xmlns:a16="http://schemas.microsoft.com/office/drawing/2014/main" id="{086D1ADC-56E3-4999-B0A4-6650F3108C59}"/>
                </a:ext>
              </a:extLst>
            </p:cNvPr>
            <p:cNvCxnSpPr>
              <a:cxnSpLocks/>
              <a:stCxn id="399" idx="3"/>
            </p:cNvCxnSpPr>
            <p:nvPr/>
          </p:nvCxnSpPr>
          <p:spPr>
            <a:xfrm flipH="1">
              <a:off x="0" y="5702233"/>
              <a:ext cx="886168" cy="5647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0" name="Straight Connector 409">
              <a:extLst>
                <a:ext uri="{FF2B5EF4-FFF2-40B4-BE49-F238E27FC236}">
                  <a16:creationId xmlns:a16="http://schemas.microsoft.com/office/drawing/2014/main" id="{1E950FD6-536E-4218-A603-5A5332A0129B}"/>
                </a:ext>
              </a:extLst>
            </p:cNvPr>
            <p:cNvCxnSpPr>
              <a:cxnSpLocks/>
              <a:stCxn id="395" idx="6"/>
              <a:endCxn id="278" idx="1"/>
            </p:cNvCxnSpPr>
            <p:nvPr/>
          </p:nvCxnSpPr>
          <p:spPr>
            <a:xfrm flipV="1">
              <a:off x="2040852" y="2934851"/>
              <a:ext cx="1254476" cy="15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1" name="Straight Connector 410">
              <a:extLst>
                <a:ext uri="{FF2B5EF4-FFF2-40B4-BE49-F238E27FC236}">
                  <a16:creationId xmlns:a16="http://schemas.microsoft.com/office/drawing/2014/main" id="{0E885CE6-42FA-49CE-89BC-EDFA13DF5A28}"/>
                </a:ext>
              </a:extLst>
            </p:cNvPr>
            <p:cNvCxnSpPr>
              <a:cxnSpLocks/>
              <a:stCxn id="395" idx="5"/>
              <a:endCxn id="371" idx="0"/>
            </p:cNvCxnSpPr>
            <p:nvPr/>
          </p:nvCxnSpPr>
          <p:spPr>
            <a:xfrm>
              <a:off x="1995418" y="3059892"/>
              <a:ext cx="515698" cy="5895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2" name="Straight Connector 411">
              <a:extLst>
                <a:ext uri="{FF2B5EF4-FFF2-40B4-BE49-F238E27FC236}">
                  <a16:creationId xmlns:a16="http://schemas.microsoft.com/office/drawing/2014/main" id="{BF5F2EED-218B-4400-986A-2F96EAD344F9}"/>
                </a:ext>
              </a:extLst>
            </p:cNvPr>
            <p:cNvCxnSpPr>
              <a:cxnSpLocks/>
              <a:stCxn id="280" idx="0"/>
              <a:endCxn id="395" idx="0"/>
            </p:cNvCxnSpPr>
            <p:nvPr/>
          </p:nvCxnSpPr>
          <p:spPr>
            <a:xfrm>
              <a:off x="1505277" y="1937846"/>
              <a:ext cx="380454" cy="8572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3" name="Straight Connector 412">
              <a:extLst>
                <a:ext uri="{FF2B5EF4-FFF2-40B4-BE49-F238E27FC236}">
                  <a16:creationId xmlns:a16="http://schemas.microsoft.com/office/drawing/2014/main" id="{CD329DFC-0260-43E0-A7A8-11B87A39E487}"/>
                </a:ext>
              </a:extLst>
            </p:cNvPr>
            <p:cNvCxnSpPr>
              <a:cxnSpLocks/>
              <a:stCxn id="400" idx="5"/>
              <a:endCxn id="372" idx="7"/>
            </p:cNvCxnSpPr>
            <p:nvPr/>
          </p:nvCxnSpPr>
          <p:spPr>
            <a:xfrm>
              <a:off x="1153506" y="4696105"/>
              <a:ext cx="1042227" cy="3641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4" name="Straight Connector 413">
              <a:extLst>
                <a:ext uri="{FF2B5EF4-FFF2-40B4-BE49-F238E27FC236}">
                  <a16:creationId xmlns:a16="http://schemas.microsoft.com/office/drawing/2014/main" id="{569A683C-6FE4-4272-BB94-C47781F916BE}"/>
                </a:ext>
              </a:extLst>
            </p:cNvPr>
            <p:cNvCxnSpPr>
              <a:cxnSpLocks/>
              <a:stCxn id="367" idx="7"/>
              <a:endCxn id="278" idx="7"/>
            </p:cNvCxnSpPr>
            <p:nvPr/>
          </p:nvCxnSpPr>
          <p:spPr>
            <a:xfrm flipH="1" flipV="1">
              <a:off x="3446634" y="2981907"/>
              <a:ext cx="1005609" cy="85776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5" name="Straight Connector 414">
              <a:extLst>
                <a:ext uri="{FF2B5EF4-FFF2-40B4-BE49-F238E27FC236}">
                  <a16:creationId xmlns:a16="http://schemas.microsoft.com/office/drawing/2014/main" id="{9A9D56BA-219C-499F-8FDA-E0331F10B604}"/>
                </a:ext>
              </a:extLst>
            </p:cNvPr>
            <p:cNvCxnSpPr>
              <a:cxnSpLocks/>
              <a:stCxn id="296" idx="7"/>
              <a:endCxn id="403" idx="0"/>
            </p:cNvCxnSpPr>
            <p:nvPr/>
          </p:nvCxnSpPr>
          <p:spPr>
            <a:xfrm>
              <a:off x="5065787" y="2247314"/>
              <a:ext cx="4900" cy="62766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6" name="Straight Connector 415">
              <a:extLst>
                <a:ext uri="{FF2B5EF4-FFF2-40B4-BE49-F238E27FC236}">
                  <a16:creationId xmlns:a16="http://schemas.microsoft.com/office/drawing/2014/main" id="{86E291E7-0207-4B1B-9647-CB344D8CEE4B}"/>
                </a:ext>
              </a:extLst>
            </p:cNvPr>
            <p:cNvCxnSpPr>
              <a:cxnSpLocks/>
              <a:stCxn id="370" idx="7"/>
              <a:endCxn id="285" idx="0"/>
            </p:cNvCxnSpPr>
            <p:nvPr/>
          </p:nvCxnSpPr>
          <p:spPr>
            <a:xfrm flipH="1" flipV="1">
              <a:off x="6285610" y="2383792"/>
              <a:ext cx="270102" cy="78461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7" name="Straight Connector 416">
              <a:extLst>
                <a:ext uri="{FF2B5EF4-FFF2-40B4-BE49-F238E27FC236}">
                  <a16:creationId xmlns:a16="http://schemas.microsoft.com/office/drawing/2014/main" id="{B4C95059-0258-4D7B-B44A-A642694C4145}"/>
                </a:ext>
              </a:extLst>
            </p:cNvPr>
            <p:cNvCxnSpPr>
              <a:cxnSpLocks/>
              <a:stCxn id="370" idx="6"/>
              <a:endCxn id="403" idx="5"/>
            </p:cNvCxnSpPr>
            <p:nvPr/>
          </p:nvCxnSpPr>
          <p:spPr>
            <a:xfrm flipH="1" flipV="1">
              <a:off x="5140075" y="3042498"/>
              <a:ext cx="1393759" cy="1787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8" name="Straight Connector 417">
              <a:extLst>
                <a:ext uri="{FF2B5EF4-FFF2-40B4-BE49-F238E27FC236}">
                  <a16:creationId xmlns:a16="http://schemas.microsoft.com/office/drawing/2014/main" id="{764AE964-6EC8-472E-AB76-A3C96583EA7F}"/>
                </a:ext>
              </a:extLst>
            </p:cNvPr>
            <p:cNvCxnSpPr>
              <a:cxnSpLocks/>
              <a:stCxn id="286" idx="0"/>
              <a:endCxn id="370" idx="1"/>
            </p:cNvCxnSpPr>
            <p:nvPr/>
          </p:nvCxnSpPr>
          <p:spPr>
            <a:xfrm flipH="1">
              <a:off x="6661348" y="1834225"/>
              <a:ext cx="1076455" cy="133418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9" name="Straight Connector 418">
              <a:extLst>
                <a:ext uri="{FF2B5EF4-FFF2-40B4-BE49-F238E27FC236}">
                  <a16:creationId xmlns:a16="http://schemas.microsoft.com/office/drawing/2014/main" id="{3869F9BA-9BC4-4018-A4A5-6DF8F88EBD15}"/>
                </a:ext>
              </a:extLst>
            </p:cNvPr>
            <p:cNvCxnSpPr>
              <a:cxnSpLocks/>
              <a:stCxn id="426" idx="0"/>
              <a:endCxn id="425" idx="4"/>
            </p:cNvCxnSpPr>
            <p:nvPr/>
          </p:nvCxnSpPr>
          <p:spPr>
            <a:xfrm>
              <a:off x="9621563" y="3044363"/>
              <a:ext cx="760622" cy="3161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0" name="Straight Connector 419">
              <a:extLst>
                <a:ext uri="{FF2B5EF4-FFF2-40B4-BE49-F238E27FC236}">
                  <a16:creationId xmlns:a16="http://schemas.microsoft.com/office/drawing/2014/main" id="{6B584D9E-C721-4253-9A84-131513298BDB}"/>
                </a:ext>
              </a:extLst>
            </p:cNvPr>
            <p:cNvCxnSpPr>
              <a:cxnSpLocks/>
              <a:stCxn id="294" idx="0"/>
              <a:endCxn id="425" idx="5"/>
            </p:cNvCxnSpPr>
            <p:nvPr/>
          </p:nvCxnSpPr>
          <p:spPr>
            <a:xfrm>
              <a:off x="10349083" y="2680523"/>
              <a:ext cx="90128" cy="61593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1" name="Straight Connector 420">
              <a:extLst>
                <a:ext uri="{FF2B5EF4-FFF2-40B4-BE49-F238E27FC236}">
                  <a16:creationId xmlns:a16="http://schemas.microsoft.com/office/drawing/2014/main" id="{D4005D83-FAEA-43E2-B5B4-5DE4DB493913}"/>
                </a:ext>
              </a:extLst>
            </p:cNvPr>
            <p:cNvCxnSpPr>
              <a:cxnSpLocks/>
              <a:stCxn id="293" idx="0"/>
              <a:endCxn id="426" idx="6"/>
            </p:cNvCxnSpPr>
            <p:nvPr/>
          </p:nvCxnSpPr>
          <p:spPr>
            <a:xfrm>
              <a:off x="9306676" y="1739765"/>
              <a:ext cx="245878" cy="11619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2" name="Straight Connector 421">
              <a:extLst>
                <a:ext uri="{FF2B5EF4-FFF2-40B4-BE49-F238E27FC236}">
                  <a16:creationId xmlns:a16="http://schemas.microsoft.com/office/drawing/2014/main" id="{A9811511-1438-48C4-AE7B-7759240D7D90}"/>
                </a:ext>
              </a:extLst>
            </p:cNvPr>
            <p:cNvCxnSpPr>
              <a:cxnSpLocks/>
              <a:stCxn id="370" idx="1"/>
              <a:endCxn id="427" idx="5"/>
            </p:cNvCxnSpPr>
            <p:nvPr/>
          </p:nvCxnSpPr>
          <p:spPr>
            <a:xfrm>
              <a:off x="6661348" y="3168408"/>
              <a:ext cx="1391015" cy="190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3" name="Straight Connector 422">
              <a:extLst>
                <a:ext uri="{FF2B5EF4-FFF2-40B4-BE49-F238E27FC236}">
                  <a16:creationId xmlns:a16="http://schemas.microsoft.com/office/drawing/2014/main" id="{280B67A6-A8A8-429D-BC56-7C79F2EB1AE9}"/>
                </a:ext>
              </a:extLst>
            </p:cNvPr>
            <p:cNvCxnSpPr>
              <a:cxnSpLocks/>
              <a:stCxn id="286" idx="0"/>
              <a:endCxn id="427" idx="5"/>
            </p:cNvCxnSpPr>
            <p:nvPr/>
          </p:nvCxnSpPr>
          <p:spPr>
            <a:xfrm>
              <a:off x="7737803" y="1834225"/>
              <a:ext cx="314560" cy="13532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4" name="Straight Connector 423">
              <a:extLst>
                <a:ext uri="{FF2B5EF4-FFF2-40B4-BE49-F238E27FC236}">
                  <a16:creationId xmlns:a16="http://schemas.microsoft.com/office/drawing/2014/main" id="{89DDF064-5DE0-465B-AF03-CCEB5455E7FC}"/>
                </a:ext>
              </a:extLst>
            </p:cNvPr>
            <p:cNvCxnSpPr>
              <a:cxnSpLocks/>
              <a:stCxn id="427" idx="7"/>
              <a:endCxn id="426" idx="4"/>
            </p:cNvCxnSpPr>
            <p:nvPr/>
          </p:nvCxnSpPr>
          <p:spPr>
            <a:xfrm flipV="1">
              <a:off x="8152134" y="2970735"/>
              <a:ext cx="1257783" cy="2514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5" name="Oval 424">
              <a:extLst>
                <a:ext uri="{FF2B5EF4-FFF2-40B4-BE49-F238E27FC236}">
                  <a16:creationId xmlns:a16="http://schemas.microsoft.com/office/drawing/2014/main" id="{58890C6A-C402-4922-8287-B3DA7C59A36E}"/>
                </a:ext>
              </a:extLst>
            </p:cNvPr>
            <p:cNvSpPr/>
            <p:nvPr/>
          </p:nvSpPr>
          <p:spPr>
            <a:xfrm rot="17350916" flipV="1">
              <a:off x="10375964" y="3285269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6" name="Oval 425">
              <a:extLst>
                <a:ext uri="{FF2B5EF4-FFF2-40B4-BE49-F238E27FC236}">
                  <a16:creationId xmlns:a16="http://schemas.microsoft.com/office/drawing/2014/main" id="{B1E69AAC-28E4-4708-9740-5C1946843BF7}"/>
                </a:ext>
              </a:extLst>
            </p:cNvPr>
            <p:cNvSpPr/>
            <p:nvPr/>
          </p:nvSpPr>
          <p:spPr>
            <a:xfrm rot="17350916" flipV="1">
              <a:off x="9403696" y="289550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7" name="Oval 426">
              <a:extLst>
                <a:ext uri="{FF2B5EF4-FFF2-40B4-BE49-F238E27FC236}">
                  <a16:creationId xmlns:a16="http://schemas.microsoft.com/office/drawing/2014/main" id="{1B943F2C-5117-4403-91C2-154765D07333}"/>
                </a:ext>
              </a:extLst>
            </p:cNvPr>
            <p:cNvSpPr>
              <a:spLocks noChangeAspect="1"/>
            </p:cNvSpPr>
            <p:nvPr/>
          </p:nvSpPr>
          <p:spPr>
            <a:xfrm rot="17350916" flipV="1">
              <a:off x="8010198" y="317998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8" name="Straight Connector 427">
              <a:extLst>
                <a:ext uri="{FF2B5EF4-FFF2-40B4-BE49-F238E27FC236}">
                  <a16:creationId xmlns:a16="http://schemas.microsoft.com/office/drawing/2014/main" id="{68CDCF47-3919-4B64-AF50-EE33AA51D80C}"/>
                </a:ext>
              </a:extLst>
            </p:cNvPr>
            <p:cNvCxnSpPr>
              <a:cxnSpLocks/>
              <a:stCxn id="291" idx="0"/>
              <a:endCxn id="425" idx="7"/>
            </p:cNvCxnSpPr>
            <p:nvPr/>
          </p:nvCxnSpPr>
          <p:spPr>
            <a:xfrm flipH="1">
              <a:off x="10588868" y="2983008"/>
              <a:ext cx="1256853" cy="3655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9" name="Straight Connector 428">
              <a:extLst>
                <a:ext uri="{FF2B5EF4-FFF2-40B4-BE49-F238E27FC236}">
                  <a16:creationId xmlns:a16="http://schemas.microsoft.com/office/drawing/2014/main" id="{C2140F54-98B2-43FE-BD87-CAC51DFE19D3}"/>
                </a:ext>
              </a:extLst>
            </p:cNvPr>
            <p:cNvCxnSpPr>
              <a:cxnSpLocks/>
              <a:endCxn id="291" idx="7"/>
            </p:cNvCxnSpPr>
            <p:nvPr/>
          </p:nvCxnSpPr>
          <p:spPr>
            <a:xfrm flipH="1" flipV="1">
              <a:off x="11930123" y="2967834"/>
              <a:ext cx="291194" cy="286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0" name="Picture Placeholder 2">
            <a:extLst>
              <a:ext uri="{FF2B5EF4-FFF2-40B4-BE49-F238E27FC236}">
                <a16:creationId xmlns:a16="http://schemas.microsoft.com/office/drawing/2014/main" id="{C050FD47-85FC-44C2-A9A3-A1FB053F000A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6600622" y="1305993"/>
            <a:ext cx="4334608" cy="433509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4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432" name="Arc 431">
            <a:extLst>
              <a:ext uri="{FF2B5EF4-FFF2-40B4-BE49-F238E27FC236}">
                <a16:creationId xmlns:a16="http://schemas.microsoft.com/office/drawing/2014/main" id="{4B9AAF35-AB2B-4044-875F-9A7377BE392A}"/>
              </a:ext>
            </a:extLst>
          </p:cNvPr>
          <p:cNvSpPr/>
          <p:nvPr/>
        </p:nvSpPr>
        <p:spPr>
          <a:xfrm>
            <a:off x="6320628" y="1026240"/>
            <a:ext cx="4894597" cy="4894597"/>
          </a:xfrm>
          <a:prstGeom prst="arc">
            <a:avLst>
              <a:gd name="adj1" fmla="val 12493243"/>
              <a:gd name="adj2" fmla="val 8891088"/>
            </a:avLst>
          </a:prstGeom>
          <a:ln w="25400">
            <a:solidFill>
              <a:schemeClr val="bg1"/>
            </a:solidFill>
            <a:headEnd type="none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486586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308067175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350952759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Break Slide layout">
    <p:bg>
      <p:bgPr>
        <a:gradFill>
          <a:gsLst>
            <a:gs pos="0">
              <a:schemeClr val="accent1"/>
            </a:gs>
            <a:gs pos="27000">
              <a:schemeClr val="accent1">
                <a:lumMod val="70000"/>
                <a:lumOff val="30000"/>
              </a:schemeClr>
            </a:gs>
            <a:gs pos="50000">
              <a:schemeClr val="accent1">
                <a:lumMod val="60000"/>
                <a:lumOff val="40000"/>
              </a:schemeClr>
            </a:gs>
            <a:gs pos="73000">
              <a:schemeClr val="accent1">
                <a:lumMod val="70000"/>
                <a:lumOff val="30000"/>
              </a:schemeClr>
            </a:gs>
            <a:gs pos="100000">
              <a:schemeClr val="accent1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6" name="Group 215">
            <a:extLst>
              <a:ext uri="{FF2B5EF4-FFF2-40B4-BE49-F238E27FC236}">
                <a16:creationId xmlns:a16="http://schemas.microsoft.com/office/drawing/2014/main" id="{C1E546A4-4E14-485B-AB9F-46A7E0403086}"/>
              </a:ext>
            </a:extLst>
          </p:cNvPr>
          <p:cNvGrpSpPr/>
          <p:nvPr/>
        </p:nvGrpSpPr>
        <p:grpSpPr>
          <a:xfrm>
            <a:off x="-98982" y="-104349"/>
            <a:ext cx="12408253" cy="7045442"/>
            <a:chOff x="-98982" y="-104349"/>
            <a:chExt cx="12408253" cy="7045442"/>
          </a:xfrm>
          <a:solidFill>
            <a:schemeClr val="bg1">
              <a:alpha val="15000"/>
            </a:schemeClr>
          </a:solidFill>
        </p:grpSpPr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9C80BF60-9C4D-45FD-870E-85C069300940}"/>
                </a:ext>
              </a:extLst>
            </p:cNvPr>
            <p:cNvCxnSpPr>
              <a:cxnSpLocks/>
              <a:stCxn id="280" idx="7"/>
              <a:endCxn id="278" idx="2"/>
            </p:cNvCxnSpPr>
            <p:nvPr/>
          </p:nvCxnSpPr>
          <p:spPr>
            <a:xfrm>
              <a:off x="1584504" y="1905029"/>
              <a:ext cx="1703016" cy="9444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71E56B67-2E88-4F3F-A6FC-D1D4E322C51D}"/>
                </a:ext>
              </a:extLst>
            </p:cNvPr>
            <p:cNvCxnSpPr>
              <a:cxnSpLocks/>
              <a:stCxn id="278" idx="4"/>
              <a:endCxn id="297" idx="1"/>
            </p:cNvCxnSpPr>
            <p:nvPr/>
          </p:nvCxnSpPr>
          <p:spPr>
            <a:xfrm flipV="1">
              <a:off x="3427782" y="2205662"/>
              <a:ext cx="482924" cy="57007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962F43A5-DDE5-40A1-91ED-76CD7965B0BF}"/>
                </a:ext>
              </a:extLst>
            </p:cNvPr>
            <p:cNvCxnSpPr>
              <a:cxnSpLocks/>
              <a:stCxn id="283" idx="2"/>
              <a:endCxn id="295" idx="6"/>
            </p:cNvCxnSpPr>
            <p:nvPr/>
          </p:nvCxnSpPr>
          <p:spPr>
            <a:xfrm flipH="1">
              <a:off x="4004116" y="998896"/>
              <a:ext cx="1032867" cy="4144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5A29C3A1-096D-4557-8416-FEEC3C02B449}"/>
                </a:ext>
              </a:extLst>
            </p:cNvPr>
            <p:cNvCxnSpPr>
              <a:cxnSpLocks/>
              <a:stCxn id="297" idx="5"/>
              <a:endCxn id="283" idx="1"/>
            </p:cNvCxnSpPr>
            <p:nvPr/>
          </p:nvCxnSpPr>
          <p:spPr>
            <a:xfrm flipV="1">
              <a:off x="4016342" y="1082390"/>
              <a:ext cx="1055225" cy="10176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6BDE7E03-A381-4B4A-96B0-6E83D8E3F9B3}"/>
                </a:ext>
              </a:extLst>
            </p:cNvPr>
            <p:cNvCxnSpPr>
              <a:cxnSpLocks/>
              <a:stCxn id="278" idx="5"/>
              <a:endCxn id="296" idx="1"/>
            </p:cNvCxnSpPr>
            <p:nvPr/>
          </p:nvCxnSpPr>
          <p:spPr>
            <a:xfrm flipV="1">
              <a:off x="3493690" y="2247314"/>
              <a:ext cx="1466461" cy="58328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CCAC90A6-BC4B-460D-8A10-53FB1BBB15A9}"/>
                </a:ext>
              </a:extLst>
            </p:cNvPr>
            <p:cNvCxnSpPr>
              <a:cxnSpLocks/>
              <a:stCxn id="283" idx="0"/>
              <a:endCxn id="296" idx="4"/>
            </p:cNvCxnSpPr>
            <p:nvPr/>
          </p:nvCxnSpPr>
          <p:spPr>
            <a:xfrm flipH="1">
              <a:off x="5012969" y="1116974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C3940DD1-1BFA-4D88-A79E-839EE1AB73C5}"/>
                </a:ext>
              </a:extLst>
            </p:cNvPr>
            <p:cNvCxnSpPr>
              <a:cxnSpLocks/>
              <a:stCxn id="297" idx="3"/>
              <a:endCxn id="295" idx="0"/>
            </p:cNvCxnSpPr>
            <p:nvPr/>
          </p:nvCxnSpPr>
          <p:spPr>
            <a:xfrm flipH="1" flipV="1">
              <a:off x="3892072" y="1525433"/>
              <a:ext cx="18633" cy="5745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0055EDBA-AFB7-400D-BB3D-13245CBF0421}"/>
                </a:ext>
              </a:extLst>
            </p:cNvPr>
            <p:cNvCxnSpPr>
              <a:cxnSpLocks/>
              <a:stCxn id="403" idx="7"/>
              <a:endCxn id="285" idx="1"/>
            </p:cNvCxnSpPr>
            <p:nvPr/>
          </p:nvCxnSpPr>
          <p:spPr>
            <a:xfrm flipV="1">
              <a:off x="5140075" y="2350975"/>
              <a:ext cx="1066308" cy="5527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4B2B8640-FB59-445C-98CC-FF7CE143EA8A}"/>
                </a:ext>
              </a:extLst>
            </p:cNvPr>
            <p:cNvCxnSpPr>
              <a:cxnSpLocks/>
              <a:stCxn id="283" idx="7"/>
              <a:endCxn id="285" idx="3"/>
            </p:cNvCxnSpPr>
            <p:nvPr/>
          </p:nvCxnSpPr>
          <p:spPr>
            <a:xfrm>
              <a:off x="5238555" y="1082390"/>
              <a:ext cx="967828" cy="11101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D634FEE4-69AB-4BA5-926A-FB2B5A05288C}"/>
                </a:ext>
              </a:extLst>
            </p:cNvPr>
            <p:cNvCxnSpPr>
              <a:cxnSpLocks/>
              <a:stCxn id="282" idx="3"/>
            </p:cNvCxnSpPr>
            <p:nvPr/>
          </p:nvCxnSpPr>
          <p:spPr>
            <a:xfrm flipH="1" flipV="1">
              <a:off x="3211650" y="18443"/>
              <a:ext cx="498790" cy="58289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BE8E8659-902D-4973-AB2F-52F3D3A96762}"/>
                </a:ext>
              </a:extLst>
            </p:cNvPr>
            <p:cNvCxnSpPr>
              <a:cxnSpLocks/>
              <a:stCxn id="297" idx="6"/>
              <a:endCxn id="296" idx="2"/>
            </p:cNvCxnSpPr>
            <p:nvPr/>
          </p:nvCxnSpPr>
          <p:spPr>
            <a:xfrm>
              <a:off x="4038220" y="2152844"/>
              <a:ext cx="900054" cy="416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100E9F00-76D9-450E-A8CF-C03251EC4ED7}"/>
                </a:ext>
              </a:extLst>
            </p:cNvPr>
            <p:cNvCxnSpPr>
              <a:cxnSpLocks/>
              <a:stCxn id="282" idx="0"/>
              <a:endCxn id="295" idx="4"/>
            </p:cNvCxnSpPr>
            <p:nvPr/>
          </p:nvCxnSpPr>
          <p:spPr>
            <a:xfrm>
              <a:off x="3789668" y="792604"/>
              <a:ext cx="102405" cy="5087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9C550F29-7CD5-486B-9AFF-F7D8849D0F0D}"/>
                </a:ext>
              </a:extLst>
            </p:cNvPr>
            <p:cNvCxnSpPr>
              <a:cxnSpLocks/>
              <a:stCxn id="296" idx="6"/>
              <a:endCxn id="285" idx="2"/>
            </p:cNvCxnSpPr>
            <p:nvPr/>
          </p:nvCxnSpPr>
          <p:spPr>
            <a:xfrm>
              <a:off x="5087665" y="2194496"/>
              <a:ext cx="1085901" cy="772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>
              <a:extLst>
                <a:ext uri="{FF2B5EF4-FFF2-40B4-BE49-F238E27FC236}">
                  <a16:creationId xmlns:a16="http://schemas.microsoft.com/office/drawing/2014/main" id="{72EC31DC-CDC8-4869-9C04-D570E42CB139}"/>
                </a:ext>
              </a:extLst>
            </p:cNvPr>
            <p:cNvCxnSpPr>
              <a:cxnSpLocks/>
              <a:stCxn id="284" idx="0"/>
              <a:endCxn id="285" idx="4"/>
            </p:cNvCxnSpPr>
            <p:nvPr/>
          </p:nvCxnSpPr>
          <p:spPr>
            <a:xfrm>
              <a:off x="6243041" y="1291086"/>
              <a:ext cx="42569" cy="868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BDCC0A17-D73C-47F5-8AB9-93119A2F173F}"/>
                </a:ext>
              </a:extLst>
            </p:cNvPr>
            <p:cNvCxnSpPr>
              <a:cxnSpLocks/>
              <a:stCxn id="287" idx="1"/>
              <a:endCxn id="285" idx="5"/>
            </p:cNvCxnSpPr>
            <p:nvPr/>
          </p:nvCxnSpPr>
          <p:spPr>
            <a:xfrm flipH="1">
              <a:off x="6364837" y="570689"/>
              <a:ext cx="1332558" cy="162183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D57630C6-912D-478B-8BD1-C46A87634D37}"/>
                </a:ext>
              </a:extLst>
            </p:cNvPr>
            <p:cNvCxnSpPr>
              <a:cxnSpLocks/>
              <a:stCxn id="287" idx="0"/>
              <a:endCxn id="286" idx="4"/>
            </p:cNvCxnSpPr>
            <p:nvPr/>
          </p:nvCxnSpPr>
          <p:spPr>
            <a:xfrm flipH="1">
              <a:off x="7737803" y="592567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9F565F6A-E78B-4697-8A45-4F5D04808F3B}"/>
                </a:ext>
              </a:extLst>
            </p:cNvPr>
            <p:cNvCxnSpPr>
              <a:cxnSpLocks/>
              <a:stCxn id="286" idx="2"/>
              <a:endCxn id="285" idx="6"/>
            </p:cNvCxnSpPr>
            <p:nvPr/>
          </p:nvCxnSpPr>
          <p:spPr>
            <a:xfrm flipH="1">
              <a:off x="6397654" y="1722181"/>
              <a:ext cx="1228105" cy="5495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12B33EB7-0829-4088-83C8-E8EC2F239E2E}"/>
                </a:ext>
              </a:extLst>
            </p:cNvPr>
            <p:cNvCxnSpPr>
              <a:cxnSpLocks/>
              <a:stCxn id="286" idx="7"/>
              <a:endCxn id="426" idx="5"/>
            </p:cNvCxnSpPr>
            <p:nvPr/>
          </p:nvCxnSpPr>
          <p:spPr>
            <a:xfrm>
              <a:off x="7817030" y="1801408"/>
              <a:ext cx="1649913" cy="11052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D9412A92-DFBF-4EBB-B8ED-69E0967CB2AF}"/>
                </a:ext>
              </a:extLst>
            </p:cNvPr>
            <p:cNvCxnSpPr>
              <a:cxnSpLocks/>
              <a:stCxn id="286" idx="6"/>
              <a:endCxn id="293" idx="2"/>
            </p:cNvCxnSpPr>
            <p:nvPr/>
          </p:nvCxnSpPr>
          <p:spPr>
            <a:xfrm flipV="1">
              <a:off x="7849847" y="1627721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id="{9061F045-3A3D-4A19-9F64-42B8B930F636}"/>
                </a:ext>
              </a:extLst>
            </p:cNvPr>
            <p:cNvCxnSpPr>
              <a:cxnSpLocks/>
              <a:stCxn id="293" idx="7"/>
              <a:endCxn id="294" idx="3"/>
            </p:cNvCxnSpPr>
            <p:nvPr/>
          </p:nvCxnSpPr>
          <p:spPr>
            <a:xfrm>
              <a:off x="9385903" y="1706948"/>
              <a:ext cx="910362" cy="8460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C11D1B79-E727-4BFF-93FF-A09DF7A9A7EE}"/>
                </a:ext>
              </a:extLst>
            </p:cNvPr>
            <p:cNvCxnSpPr>
              <a:cxnSpLocks/>
              <a:stCxn id="279" idx="0"/>
              <a:endCxn id="278" idx="3"/>
            </p:cNvCxnSpPr>
            <p:nvPr/>
          </p:nvCxnSpPr>
          <p:spPr>
            <a:xfrm>
              <a:off x="2865686" y="1745404"/>
              <a:ext cx="476698" cy="10381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>
              <a:extLst>
                <a:ext uri="{FF2B5EF4-FFF2-40B4-BE49-F238E27FC236}">
                  <a16:creationId xmlns:a16="http://schemas.microsoft.com/office/drawing/2014/main" id="{817F5F66-76F0-49C4-B1E6-4B70E5F65D92}"/>
                </a:ext>
              </a:extLst>
            </p:cNvPr>
            <p:cNvCxnSpPr>
              <a:cxnSpLocks/>
              <a:stCxn id="295" idx="2"/>
              <a:endCxn id="279" idx="6"/>
            </p:cNvCxnSpPr>
            <p:nvPr/>
          </p:nvCxnSpPr>
          <p:spPr>
            <a:xfrm flipH="1">
              <a:off x="2983764" y="1413389"/>
              <a:ext cx="796264" cy="21393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>
              <a:extLst>
                <a:ext uri="{FF2B5EF4-FFF2-40B4-BE49-F238E27FC236}">
                  <a16:creationId xmlns:a16="http://schemas.microsoft.com/office/drawing/2014/main" id="{DBBF53C7-91CC-4596-9A12-61B482465DEF}"/>
                </a:ext>
              </a:extLst>
            </p:cNvPr>
            <p:cNvCxnSpPr>
              <a:cxnSpLocks/>
              <a:stCxn id="282" idx="1"/>
              <a:endCxn id="279" idx="5"/>
            </p:cNvCxnSpPr>
            <p:nvPr/>
          </p:nvCxnSpPr>
          <p:spPr>
            <a:xfrm flipH="1">
              <a:off x="2949180" y="759787"/>
              <a:ext cx="761261" cy="7840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id="{3EE1C2CC-700D-44DE-A06D-CF37030CFBEE}"/>
                </a:ext>
              </a:extLst>
            </p:cNvPr>
            <p:cNvCxnSpPr>
              <a:cxnSpLocks/>
              <a:stCxn id="281" idx="7"/>
              <a:endCxn id="279" idx="3"/>
            </p:cNvCxnSpPr>
            <p:nvPr/>
          </p:nvCxnSpPr>
          <p:spPr>
            <a:xfrm>
              <a:off x="2026273" y="811101"/>
              <a:ext cx="755920" cy="7327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>
              <a:extLst>
                <a:ext uri="{FF2B5EF4-FFF2-40B4-BE49-F238E27FC236}">
                  <a16:creationId xmlns:a16="http://schemas.microsoft.com/office/drawing/2014/main" id="{5A4536BF-CA8D-4617-B7C7-959EFCA5B175}"/>
                </a:ext>
              </a:extLst>
            </p:cNvPr>
            <p:cNvCxnSpPr>
              <a:cxnSpLocks/>
              <a:stCxn id="280" idx="6"/>
              <a:endCxn id="279" idx="2"/>
            </p:cNvCxnSpPr>
            <p:nvPr/>
          </p:nvCxnSpPr>
          <p:spPr>
            <a:xfrm flipV="1">
              <a:off x="1617321" y="1627326"/>
              <a:ext cx="1130287" cy="1984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>
              <a:extLst>
                <a:ext uri="{FF2B5EF4-FFF2-40B4-BE49-F238E27FC236}">
                  <a16:creationId xmlns:a16="http://schemas.microsoft.com/office/drawing/2014/main" id="{1E94781C-27B1-4979-89B9-3A681BB2824B}"/>
                </a:ext>
              </a:extLst>
            </p:cNvPr>
            <p:cNvCxnSpPr>
              <a:cxnSpLocks/>
              <a:stCxn id="300" idx="7"/>
              <a:endCxn id="280" idx="3"/>
            </p:cNvCxnSpPr>
            <p:nvPr/>
          </p:nvCxnSpPr>
          <p:spPr>
            <a:xfrm>
              <a:off x="562732" y="991183"/>
              <a:ext cx="863318" cy="75539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>
              <a:extLst>
                <a:ext uri="{FF2B5EF4-FFF2-40B4-BE49-F238E27FC236}">
                  <a16:creationId xmlns:a16="http://schemas.microsoft.com/office/drawing/2014/main" id="{9ECEC93F-E208-46D1-AF78-C8A71CEC40B3}"/>
                </a:ext>
              </a:extLst>
            </p:cNvPr>
            <p:cNvCxnSpPr>
              <a:cxnSpLocks/>
              <a:stCxn id="300" idx="6"/>
              <a:endCxn id="281" idx="2"/>
            </p:cNvCxnSpPr>
            <p:nvPr/>
          </p:nvCxnSpPr>
          <p:spPr>
            <a:xfrm flipV="1">
              <a:off x="584609" y="758283"/>
              <a:ext cx="1314149" cy="18008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>
              <a:extLst>
                <a:ext uri="{FF2B5EF4-FFF2-40B4-BE49-F238E27FC236}">
                  <a16:creationId xmlns:a16="http://schemas.microsoft.com/office/drawing/2014/main" id="{0CED1FE7-A33B-4BBA-9696-56DBDD514FD7}"/>
                </a:ext>
              </a:extLst>
            </p:cNvPr>
            <p:cNvCxnSpPr>
              <a:cxnSpLocks/>
              <a:stCxn id="300" idx="5"/>
            </p:cNvCxnSpPr>
            <p:nvPr/>
          </p:nvCxnSpPr>
          <p:spPr>
            <a:xfrm flipV="1">
              <a:off x="562732" y="7695"/>
              <a:ext cx="830501" cy="8778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>
              <a:extLst>
                <a:ext uri="{FF2B5EF4-FFF2-40B4-BE49-F238E27FC236}">
                  <a16:creationId xmlns:a16="http://schemas.microsoft.com/office/drawing/2014/main" id="{EEC95EFE-6F64-492F-83BA-F4A337A93A6A}"/>
                </a:ext>
              </a:extLst>
            </p:cNvPr>
            <p:cNvCxnSpPr>
              <a:cxnSpLocks/>
              <a:stCxn id="281" idx="4"/>
            </p:cNvCxnSpPr>
            <p:nvPr/>
          </p:nvCxnSpPr>
          <p:spPr>
            <a:xfrm flipH="1" flipV="1">
              <a:off x="1913190" y="8940"/>
              <a:ext cx="60264" cy="6746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>
              <a:extLst>
                <a:ext uri="{FF2B5EF4-FFF2-40B4-BE49-F238E27FC236}">
                  <a16:creationId xmlns:a16="http://schemas.microsoft.com/office/drawing/2014/main" id="{337CBDF8-E2BC-4F14-9165-65159D78F975}"/>
                </a:ext>
              </a:extLst>
            </p:cNvPr>
            <p:cNvCxnSpPr>
              <a:cxnSpLocks/>
              <a:stCxn id="281" idx="5"/>
            </p:cNvCxnSpPr>
            <p:nvPr/>
          </p:nvCxnSpPr>
          <p:spPr>
            <a:xfrm flipV="1">
              <a:off x="2026273" y="21571"/>
              <a:ext cx="969507" cy="6838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>
              <a:extLst>
                <a:ext uri="{FF2B5EF4-FFF2-40B4-BE49-F238E27FC236}">
                  <a16:creationId xmlns:a16="http://schemas.microsoft.com/office/drawing/2014/main" id="{0487B002-4701-49D3-B3D8-14E3E2DBFAB2}"/>
                </a:ext>
              </a:extLst>
            </p:cNvPr>
            <p:cNvCxnSpPr>
              <a:cxnSpLocks/>
              <a:stCxn id="282" idx="5"/>
            </p:cNvCxnSpPr>
            <p:nvPr/>
          </p:nvCxnSpPr>
          <p:spPr>
            <a:xfrm flipV="1">
              <a:off x="3868895" y="-11241"/>
              <a:ext cx="430441" cy="6125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>
              <a:extLst>
                <a:ext uri="{FF2B5EF4-FFF2-40B4-BE49-F238E27FC236}">
                  <a16:creationId xmlns:a16="http://schemas.microsoft.com/office/drawing/2014/main" id="{C7A96476-1D0D-4815-9656-D0EB37F7B03C}"/>
                </a:ext>
              </a:extLst>
            </p:cNvPr>
            <p:cNvCxnSpPr>
              <a:cxnSpLocks/>
              <a:stCxn id="281" idx="6"/>
              <a:endCxn id="282" idx="2"/>
            </p:cNvCxnSpPr>
            <p:nvPr/>
          </p:nvCxnSpPr>
          <p:spPr>
            <a:xfrm flipV="1">
              <a:off x="2048150" y="680560"/>
              <a:ext cx="1629474" cy="7772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>
              <a:extLst>
                <a:ext uri="{FF2B5EF4-FFF2-40B4-BE49-F238E27FC236}">
                  <a16:creationId xmlns:a16="http://schemas.microsoft.com/office/drawing/2014/main" id="{0FA44EEA-5C50-4433-95F6-9B1E9C4FD702}"/>
                </a:ext>
              </a:extLst>
            </p:cNvPr>
            <p:cNvCxnSpPr>
              <a:cxnSpLocks/>
              <a:stCxn id="282" idx="6"/>
              <a:endCxn id="283" idx="3"/>
            </p:cNvCxnSpPr>
            <p:nvPr/>
          </p:nvCxnSpPr>
          <p:spPr>
            <a:xfrm>
              <a:off x="3901712" y="680560"/>
              <a:ext cx="1169856" cy="234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>
              <a:extLst>
                <a:ext uri="{FF2B5EF4-FFF2-40B4-BE49-F238E27FC236}">
                  <a16:creationId xmlns:a16="http://schemas.microsoft.com/office/drawing/2014/main" id="{E417D340-8DD2-40C9-9243-C3DECA77EFD3}"/>
                </a:ext>
              </a:extLst>
            </p:cNvPr>
            <p:cNvCxnSpPr>
              <a:cxnSpLocks/>
              <a:stCxn id="284" idx="2"/>
              <a:endCxn id="283" idx="6"/>
            </p:cNvCxnSpPr>
            <p:nvPr/>
          </p:nvCxnSpPr>
          <p:spPr>
            <a:xfrm flipH="1" flipV="1">
              <a:off x="5273139" y="998896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>
              <a:extLst>
                <a:ext uri="{FF2B5EF4-FFF2-40B4-BE49-F238E27FC236}">
                  <a16:creationId xmlns:a16="http://schemas.microsoft.com/office/drawing/2014/main" id="{B686522F-E39E-4A8E-BC68-F6C2FDACC95B}"/>
                </a:ext>
              </a:extLst>
            </p:cNvPr>
            <p:cNvCxnSpPr>
              <a:cxnSpLocks/>
              <a:stCxn id="305" idx="0"/>
              <a:endCxn id="283" idx="5"/>
            </p:cNvCxnSpPr>
            <p:nvPr/>
          </p:nvCxnSpPr>
          <p:spPr>
            <a:xfrm flipH="1">
              <a:off x="5238555" y="-6145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>
              <a:extLst>
                <a:ext uri="{FF2B5EF4-FFF2-40B4-BE49-F238E27FC236}">
                  <a16:creationId xmlns:a16="http://schemas.microsoft.com/office/drawing/2014/main" id="{A2BCE6F9-6082-4CAD-AEAF-D716B9783E25}"/>
                </a:ext>
              </a:extLst>
            </p:cNvPr>
            <p:cNvCxnSpPr>
              <a:cxnSpLocks/>
              <a:endCxn id="283" idx="4"/>
            </p:cNvCxnSpPr>
            <p:nvPr/>
          </p:nvCxnSpPr>
          <p:spPr>
            <a:xfrm>
              <a:off x="4883094" y="-29536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95FE5B2A-D528-40BC-94C2-4C5D702A3BB0}"/>
                </a:ext>
              </a:extLst>
            </p:cNvPr>
            <p:cNvCxnSpPr>
              <a:cxnSpLocks/>
              <a:stCxn id="305" idx="2"/>
              <a:endCxn id="284" idx="4"/>
            </p:cNvCxnSpPr>
            <p:nvPr/>
          </p:nvCxnSpPr>
          <p:spPr>
            <a:xfrm flipH="1">
              <a:off x="6243041" y="-5452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id="{2EDE7F87-D901-4EE5-84D9-64294D96D897}"/>
                </a:ext>
              </a:extLst>
            </p:cNvPr>
            <p:cNvCxnSpPr>
              <a:cxnSpLocks/>
              <a:stCxn id="287" idx="2"/>
              <a:endCxn id="284" idx="6"/>
            </p:cNvCxnSpPr>
            <p:nvPr/>
          </p:nvCxnSpPr>
          <p:spPr>
            <a:xfrm flipH="1">
              <a:off x="6317737" y="517871"/>
              <a:ext cx="1357780" cy="6985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>
              <a:extLst>
                <a:ext uri="{FF2B5EF4-FFF2-40B4-BE49-F238E27FC236}">
                  <a16:creationId xmlns:a16="http://schemas.microsoft.com/office/drawing/2014/main" id="{0007B89C-8A93-441D-A3C7-D5CB6E218E54}"/>
                </a:ext>
              </a:extLst>
            </p:cNvPr>
            <p:cNvCxnSpPr>
              <a:cxnSpLocks/>
              <a:stCxn id="287" idx="4"/>
            </p:cNvCxnSpPr>
            <p:nvPr/>
          </p:nvCxnSpPr>
          <p:spPr>
            <a:xfrm flipV="1">
              <a:off x="7750213" y="54467"/>
              <a:ext cx="93642" cy="3887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>
              <a:extLst>
                <a:ext uri="{FF2B5EF4-FFF2-40B4-BE49-F238E27FC236}">
                  <a16:creationId xmlns:a16="http://schemas.microsoft.com/office/drawing/2014/main" id="{78888D96-3CBC-4373-9F12-1B23C064D250}"/>
                </a:ext>
              </a:extLst>
            </p:cNvPr>
            <p:cNvCxnSpPr>
              <a:cxnSpLocks/>
              <a:stCxn id="288" idx="3"/>
            </p:cNvCxnSpPr>
            <p:nvPr/>
          </p:nvCxnSpPr>
          <p:spPr>
            <a:xfrm flipH="1" flipV="1">
              <a:off x="8652184" y="-11241"/>
              <a:ext cx="511421" cy="3567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>
              <a:extLst>
                <a:ext uri="{FF2B5EF4-FFF2-40B4-BE49-F238E27FC236}">
                  <a16:creationId xmlns:a16="http://schemas.microsoft.com/office/drawing/2014/main" id="{371176BB-2945-403A-A9A7-3744370E8CB8}"/>
                </a:ext>
              </a:extLst>
            </p:cNvPr>
            <p:cNvCxnSpPr>
              <a:cxnSpLocks/>
              <a:stCxn id="288" idx="2"/>
              <a:endCxn id="287" idx="6"/>
            </p:cNvCxnSpPr>
            <p:nvPr/>
          </p:nvCxnSpPr>
          <p:spPr>
            <a:xfrm flipH="1">
              <a:off x="7824909" y="42476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>
              <a:extLst>
                <a:ext uri="{FF2B5EF4-FFF2-40B4-BE49-F238E27FC236}">
                  <a16:creationId xmlns:a16="http://schemas.microsoft.com/office/drawing/2014/main" id="{88A3E96D-15A7-45AD-99B6-27579EC8809E}"/>
                </a:ext>
              </a:extLst>
            </p:cNvPr>
            <p:cNvCxnSpPr>
              <a:cxnSpLocks/>
              <a:stCxn id="293" idx="4"/>
              <a:endCxn id="288" idx="0"/>
            </p:cNvCxnSpPr>
            <p:nvPr/>
          </p:nvCxnSpPr>
          <p:spPr>
            <a:xfrm flipH="1" flipV="1">
              <a:off x="9242832" y="53680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>
              <a:extLst>
                <a:ext uri="{FF2B5EF4-FFF2-40B4-BE49-F238E27FC236}">
                  <a16:creationId xmlns:a16="http://schemas.microsoft.com/office/drawing/2014/main" id="{4943A19B-4FCE-4594-9520-AD7A57AB0D25}"/>
                </a:ext>
              </a:extLst>
            </p:cNvPr>
            <p:cNvCxnSpPr>
              <a:cxnSpLocks/>
              <a:stCxn id="292" idx="3"/>
              <a:endCxn id="288" idx="7"/>
            </p:cNvCxnSpPr>
            <p:nvPr/>
          </p:nvCxnSpPr>
          <p:spPr>
            <a:xfrm flipH="1" flipV="1">
              <a:off x="9322059" y="503987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>
              <a:extLst>
                <a:ext uri="{FF2B5EF4-FFF2-40B4-BE49-F238E27FC236}">
                  <a16:creationId xmlns:a16="http://schemas.microsoft.com/office/drawing/2014/main" id="{36E4518D-95D7-4E3E-8BB5-DB6E12D3346F}"/>
                </a:ext>
              </a:extLst>
            </p:cNvPr>
            <p:cNvCxnSpPr>
              <a:cxnSpLocks/>
              <a:stCxn id="292" idx="2"/>
              <a:endCxn id="293" idx="6"/>
            </p:cNvCxnSpPr>
            <p:nvPr/>
          </p:nvCxnSpPr>
          <p:spPr>
            <a:xfrm flipH="1">
              <a:off x="9418720" y="1237716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>
              <a:extLst>
                <a:ext uri="{FF2B5EF4-FFF2-40B4-BE49-F238E27FC236}">
                  <a16:creationId xmlns:a16="http://schemas.microsoft.com/office/drawing/2014/main" id="{05BAC96E-7C1D-4F3B-948F-8FDF82692067}"/>
                </a:ext>
              </a:extLst>
            </p:cNvPr>
            <p:cNvCxnSpPr>
              <a:cxnSpLocks/>
              <a:stCxn id="292" idx="1"/>
              <a:endCxn id="294" idx="4"/>
            </p:cNvCxnSpPr>
            <p:nvPr/>
          </p:nvCxnSpPr>
          <p:spPr>
            <a:xfrm flipH="1">
              <a:off x="10349083" y="1309164"/>
              <a:ext cx="576378" cy="12219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>
              <a:extLst>
                <a:ext uri="{FF2B5EF4-FFF2-40B4-BE49-F238E27FC236}">
                  <a16:creationId xmlns:a16="http://schemas.microsoft.com/office/drawing/2014/main" id="{6C8A6195-AA87-4C10-BD72-1AF13B57D044}"/>
                </a:ext>
              </a:extLst>
            </p:cNvPr>
            <p:cNvCxnSpPr>
              <a:cxnSpLocks/>
              <a:stCxn id="290" idx="1"/>
              <a:endCxn id="294" idx="5"/>
            </p:cNvCxnSpPr>
            <p:nvPr/>
          </p:nvCxnSpPr>
          <p:spPr>
            <a:xfrm flipH="1">
              <a:off x="10401901" y="1774673"/>
              <a:ext cx="1757220" cy="7783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>
              <a:extLst>
                <a:ext uri="{FF2B5EF4-FFF2-40B4-BE49-F238E27FC236}">
                  <a16:creationId xmlns:a16="http://schemas.microsoft.com/office/drawing/2014/main" id="{E8725494-4D25-449F-9639-F16ECBE52F5D}"/>
                </a:ext>
              </a:extLst>
            </p:cNvPr>
            <p:cNvCxnSpPr>
              <a:cxnSpLocks/>
              <a:stCxn id="290" idx="0"/>
              <a:endCxn id="291" idx="4"/>
            </p:cNvCxnSpPr>
            <p:nvPr/>
          </p:nvCxnSpPr>
          <p:spPr>
            <a:xfrm flipH="1">
              <a:off x="11893491" y="1806534"/>
              <a:ext cx="313099" cy="9575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>
              <a:extLst>
                <a:ext uri="{FF2B5EF4-FFF2-40B4-BE49-F238E27FC236}">
                  <a16:creationId xmlns:a16="http://schemas.microsoft.com/office/drawing/2014/main" id="{5139DC2E-4E17-447D-9977-97C8818AE22B}"/>
                </a:ext>
              </a:extLst>
            </p:cNvPr>
            <p:cNvCxnSpPr>
              <a:cxnSpLocks/>
              <a:stCxn id="362" idx="7"/>
              <a:endCxn id="427" idx="1"/>
            </p:cNvCxnSpPr>
            <p:nvPr/>
          </p:nvCxnSpPr>
          <p:spPr>
            <a:xfrm flipH="1" flipV="1">
              <a:off x="8117425" y="3321916"/>
              <a:ext cx="642685" cy="1106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>
              <a:extLst>
                <a:ext uri="{FF2B5EF4-FFF2-40B4-BE49-F238E27FC236}">
                  <a16:creationId xmlns:a16="http://schemas.microsoft.com/office/drawing/2014/main" id="{56FF29F4-D9DD-4F9A-B75D-FB5158E6CA2F}"/>
                </a:ext>
              </a:extLst>
            </p:cNvPr>
            <p:cNvCxnSpPr>
              <a:cxnSpLocks/>
              <a:endCxn id="289" idx="6"/>
            </p:cNvCxnSpPr>
            <p:nvPr/>
          </p:nvCxnSpPr>
          <p:spPr>
            <a:xfrm flipH="1">
              <a:off x="11941804" y="350882"/>
              <a:ext cx="294325" cy="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>
              <a:extLst>
                <a:ext uri="{FF2B5EF4-FFF2-40B4-BE49-F238E27FC236}">
                  <a16:creationId xmlns:a16="http://schemas.microsoft.com/office/drawing/2014/main" id="{137EE875-82DC-480B-B3CC-7115527A31BA}"/>
                </a:ext>
              </a:extLst>
            </p:cNvPr>
            <p:cNvCxnSpPr>
              <a:cxnSpLocks/>
              <a:stCxn id="362" idx="0"/>
              <a:endCxn id="426" idx="3"/>
            </p:cNvCxnSpPr>
            <p:nvPr/>
          </p:nvCxnSpPr>
          <p:spPr>
            <a:xfrm flipV="1">
              <a:off x="8839337" y="3056346"/>
              <a:ext cx="575543" cy="133887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>
              <a:extLst>
                <a:ext uri="{FF2B5EF4-FFF2-40B4-BE49-F238E27FC236}">
                  <a16:creationId xmlns:a16="http://schemas.microsoft.com/office/drawing/2014/main" id="{1A18D9F8-3E22-4373-9A13-5DD967E54137}"/>
                </a:ext>
              </a:extLst>
            </p:cNvPr>
            <p:cNvCxnSpPr>
              <a:cxnSpLocks/>
              <a:stCxn id="374" idx="0"/>
              <a:endCxn id="425" idx="0"/>
            </p:cNvCxnSpPr>
            <p:nvPr/>
          </p:nvCxnSpPr>
          <p:spPr>
            <a:xfrm flipH="1" flipV="1">
              <a:off x="10593831" y="3434127"/>
              <a:ext cx="970340" cy="11166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>
              <a:extLst>
                <a:ext uri="{FF2B5EF4-FFF2-40B4-BE49-F238E27FC236}">
                  <a16:creationId xmlns:a16="http://schemas.microsoft.com/office/drawing/2014/main" id="{FA4F350C-2EF1-4736-8CD1-F5E23F1A47C6}"/>
                </a:ext>
              </a:extLst>
            </p:cNvPr>
            <p:cNvCxnSpPr>
              <a:cxnSpLocks/>
              <a:stCxn id="374" idx="1"/>
              <a:endCxn id="291" idx="0"/>
            </p:cNvCxnSpPr>
            <p:nvPr/>
          </p:nvCxnSpPr>
          <p:spPr>
            <a:xfrm flipV="1">
              <a:off x="11616989" y="2983008"/>
              <a:ext cx="228732" cy="15896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>
              <a:extLst>
                <a:ext uri="{FF2B5EF4-FFF2-40B4-BE49-F238E27FC236}">
                  <a16:creationId xmlns:a16="http://schemas.microsoft.com/office/drawing/2014/main" id="{13D645B3-EBAE-4820-9E92-282F9DBBC1DA}"/>
                </a:ext>
              </a:extLst>
            </p:cNvPr>
            <p:cNvCxnSpPr>
              <a:cxnSpLocks/>
              <a:stCxn id="291" idx="2"/>
              <a:endCxn id="294" idx="6"/>
            </p:cNvCxnSpPr>
            <p:nvPr/>
          </p:nvCxnSpPr>
          <p:spPr>
            <a:xfrm flipH="1" flipV="1">
              <a:off x="10423779" y="2605827"/>
              <a:ext cx="1336358" cy="2438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>
              <a:extLst>
                <a:ext uri="{FF2B5EF4-FFF2-40B4-BE49-F238E27FC236}">
                  <a16:creationId xmlns:a16="http://schemas.microsoft.com/office/drawing/2014/main" id="{1663D816-53E3-44F3-9BFD-15782BE36F61}"/>
                </a:ext>
              </a:extLst>
            </p:cNvPr>
            <p:cNvCxnSpPr>
              <a:cxnSpLocks/>
              <a:stCxn id="290" idx="2"/>
              <a:endCxn id="292" idx="6"/>
            </p:cNvCxnSpPr>
            <p:nvPr/>
          </p:nvCxnSpPr>
          <p:spPr>
            <a:xfrm flipH="1" flipV="1">
              <a:off x="11097954" y="1194675"/>
              <a:ext cx="1050131" cy="5239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>
              <a:extLst>
                <a:ext uri="{FF2B5EF4-FFF2-40B4-BE49-F238E27FC236}">
                  <a16:creationId xmlns:a16="http://schemas.microsoft.com/office/drawing/2014/main" id="{CFA57A08-F6B9-45B6-B0C9-792D72522B1A}"/>
                </a:ext>
              </a:extLst>
            </p:cNvPr>
            <p:cNvCxnSpPr>
              <a:cxnSpLocks/>
              <a:stCxn id="289" idx="1"/>
              <a:endCxn id="292" idx="5"/>
            </p:cNvCxnSpPr>
            <p:nvPr/>
          </p:nvCxnSpPr>
          <p:spPr>
            <a:xfrm flipH="1">
              <a:off x="11050531" y="430109"/>
              <a:ext cx="700002" cy="693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>
              <a:extLst>
                <a:ext uri="{FF2B5EF4-FFF2-40B4-BE49-F238E27FC236}">
                  <a16:creationId xmlns:a16="http://schemas.microsoft.com/office/drawing/2014/main" id="{98C937C5-AF10-4233-9E18-EDDB265F3454}"/>
                </a:ext>
              </a:extLst>
            </p:cNvPr>
            <p:cNvCxnSpPr>
              <a:cxnSpLocks/>
              <a:stCxn id="289" idx="3"/>
              <a:endCxn id="306" idx="1"/>
            </p:cNvCxnSpPr>
            <p:nvPr/>
          </p:nvCxnSpPr>
          <p:spPr>
            <a:xfrm flipH="1" flipV="1">
              <a:off x="10480717" y="1658"/>
              <a:ext cx="1269816" cy="2699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>
              <a:extLst>
                <a:ext uri="{FF2B5EF4-FFF2-40B4-BE49-F238E27FC236}">
                  <a16:creationId xmlns:a16="http://schemas.microsoft.com/office/drawing/2014/main" id="{298B07B3-1883-4F03-AD3C-0BF0FE43D5CD}"/>
                </a:ext>
              </a:extLst>
            </p:cNvPr>
            <p:cNvCxnSpPr>
              <a:cxnSpLocks/>
              <a:stCxn id="292" idx="4"/>
              <a:endCxn id="306" idx="2"/>
            </p:cNvCxnSpPr>
            <p:nvPr/>
          </p:nvCxnSpPr>
          <p:spPr>
            <a:xfrm flipH="1" flipV="1">
              <a:off x="10368902" y="619"/>
              <a:ext cx="597574" cy="1105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>
              <a:extLst>
                <a:ext uri="{FF2B5EF4-FFF2-40B4-BE49-F238E27FC236}">
                  <a16:creationId xmlns:a16="http://schemas.microsoft.com/office/drawing/2014/main" id="{302E19F2-9F6F-4F45-818F-51FAA355FA2E}"/>
                </a:ext>
              </a:extLst>
            </p:cNvPr>
            <p:cNvCxnSpPr>
              <a:cxnSpLocks/>
              <a:stCxn id="288" idx="5"/>
              <a:endCxn id="306" idx="0"/>
            </p:cNvCxnSpPr>
            <p:nvPr/>
          </p:nvCxnSpPr>
          <p:spPr>
            <a:xfrm flipV="1">
              <a:off x="9322059" y="-420"/>
              <a:ext cx="935027" cy="3459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>
              <a:extLst>
                <a:ext uri="{FF2B5EF4-FFF2-40B4-BE49-F238E27FC236}">
                  <a16:creationId xmlns:a16="http://schemas.microsoft.com/office/drawing/2014/main" id="{B7141E8A-D6CA-47A8-B851-91BB501B86D2}"/>
                </a:ext>
              </a:extLst>
            </p:cNvPr>
            <p:cNvCxnSpPr>
              <a:cxnSpLocks/>
              <a:stCxn id="289" idx="7"/>
              <a:endCxn id="290" idx="3"/>
            </p:cNvCxnSpPr>
            <p:nvPr/>
          </p:nvCxnSpPr>
          <p:spPr>
            <a:xfrm>
              <a:off x="11908987" y="430109"/>
              <a:ext cx="270959" cy="12410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>
              <a:extLst>
                <a:ext uri="{FF2B5EF4-FFF2-40B4-BE49-F238E27FC236}">
                  <a16:creationId xmlns:a16="http://schemas.microsoft.com/office/drawing/2014/main" id="{592559B9-29A2-497A-BF18-1C1AFA86EEB9}"/>
                </a:ext>
              </a:extLst>
            </p:cNvPr>
            <p:cNvCxnSpPr>
              <a:cxnSpLocks/>
              <a:stCxn id="287" idx="7"/>
              <a:endCxn id="293" idx="3"/>
            </p:cNvCxnSpPr>
            <p:nvPr/>
          </p:nvCxnSpPr>
          <p:spPr>
            <a:xfrm>
              <a:off x="7803031" y="570690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>
              <a:extLst>
                <a:ext uri="{FF2B5EF4-FFF2-40B4-BE49-F238E27FC236}">
                  <a16:creationId xmlns:a16="http://schemas.microsoft.com/office/drawing/2014/main" id="{0E65A0D4-1AEB-4FBE-A6C7-F709B9CBAD70}"/>
                </a:ext>
              </a:extLst>
            </p:cNvPr>
            <p:cNvCxnSpPr>
              <a:cxnSpLocks/>
              <a:endCxn id="289" idx="4"/>
            </p:cNvCxnSpPr>
            <p:nvPr/>
          </p:nvCxnSpPr>
          <p:spPr>
            <a:xfrm flipH="1">
              <a:off x="11829760" y="8940"/>
              <a:ext cx="14366" cy="22989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8" name="Oval 277">
              <a:extLst>
                <a:ext uri="{FF2B5EF4-FFF2-40B4-BE49-F238E27FC236}">
                  <a16:creationId xmlns:a16="http://schemas.microsoft.com/office/drawing/2014/main" id="{9CEDDEB5-D537-435B-8377-818C31E4B851}"/>
                </a:ext>
              </a:extLst>
            </p:cNvPr>
            <p:cNvSpPr/>
            <p:nvPr/>
          </p:nvSpPr>
          <p:spPr>
            <a:xfrm rot="1036530" flipV="1">
              <a:off x="3282465" y="277068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9" name="Oval 278">
              <a:extLst>
                <a:ext uri="{FF2B5EF4-FFF2-40B4-BE49-F238E27FC236}">
                  <a16:creationId xmlns:a16="http://schemas.microsoft.com/office/drawing/2014/main" id="{A8B7EACD-8FD4-4E3A-8A26-9044A0617604}"/>
                </a:ext>
              </a:extLst>
            </p:cNvPr>
            <p:cNvSpPr/>
            <p:nvPr/>
          </p:nvSpPr>
          <p:spPr>
            <a:xfrm flipV="1">
              <a:off x="2747608" y="150924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0" name="Oval 279">
              <a:extLst>
                <a:ext uri="{FF2B5EF4-FFF2-40B4-BE49-F238E27FC236}">
                  <a16:creationId xmlns:a16="http://schemas.microsoft.com/office/drawing/2014/main" id="{0BF2B72B-6720-43B5-973A-144CBDFC0A66}"/>
                </a:ext>
              </a:extLst>
            </p:cNvPr>
            <p:cNvSpPr/>
            <p:nvPr/>
          </p:nvSpPr>
          <p:spPr>
            <a:xfrm flipV="1">
              <a:off x="1393233" y="171375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1" name="Oval 280">
              <a:extLst>
                <a:ext uri="{FF2B5EF4-FFF2-40B4-BE49-F238E27FC236}">
                  <a16:creationId xmlns:a16="http://schemas.microsoft.com/office/drawing/2014/main" id="{91AA3BC4-49FA-4E0C-ABE5-E346F25A773B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1898758" y="683587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2" name="Oval 281">
              <a:extLst>
                <a:ext uri="{FF2B5EF4-FFF2-40B4-BE49-F238E27FC236}">
                  <a16:creationId xmlns:a16="http://schemas.microsoft.com/office/drawing/2014/main" id="{EF71B847-7913-4793-A193-1DB58EAA3E6B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3677624" y="5685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3" name="Oval 282">
              <a:extLst>
                <a:ext uri="{FF2B5EF4-FFF2-40B4-BE49-F238E27FC236}">
                  <a16:creationId xmlns:a16="http://schemas.microsoft.com/office/drawing/2014/main" id="{F77DB7A4-1011-4AF3-AC2F-9E7FBC6E43B7}"/>
                </a:ext>
              </a:extLst>
            </p:cNvPr>
            <p:cNvSpPr/>
            <p:nvPr/>
          </p:nvSpPr>
          <p:spPr>
            <a:xfrm flipV="1">
              <a:off x="5036983" y="88081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4" name="Oval 283">
              <a:extLst>
                <a:ext uri="{FF2B5EF4-FFF2-40B4-BE49-F238E27FC236}">
                  <a16:creationId xmlns:a16="http://schemas.microsoft.com/office/drawing/2014/main" id="{50F1BBFB-B2E3-4426-A042-2A195D3515C9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6168345" y="114169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5" name="Oval 284">
              <a:extLst>
                <a:ext uri="{FF2B5EF4-FFF2-40B4-BE49-F238E27FC236}">
                  <a16:creationId xmlns:a16="http://schemas.microsoft.com/office/drawing/2014/main" id="{569B5C16-4CC0-4107-9E70-E9BD3F9DAD9D}"/>
                </a:ext>
              </a:extLst>
            </p:cNvPr>
            <p:cNvSpPr/>
            <p:nvPr/>
          </p:nvSpPr>
          <p:spPr>
            <a:xfrm flipV="1">
              <a:off x="6173566" y="2159704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6" name="Oval 285">
              <a:extLst>
                <a:ext uri="{FF2B5EF4-FFF2-40B4-BE49-F238E27FC236}">
                  <a16:creationId xmlns:a16="http://schemas.microsoft.com/office/drawing/2014/main" id="{775641CF-7012-4272-B57D-E9C3C334E6E1}"/>
                </a:ext>
              </a:extLst>
            </p:cNvPr>
            <p:cNvSpPr/>
            <p:nvPr/>
          </p:nvSpPr>
          <p:spPr>
            <a:xfrm flipV="1">
              <a:off x="7625759" y="16101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7" name="Oval 286">
              <a:extLst>
                <a:ext uri="{FF2B5EF4-FFF2-40B4-BE49-F238E27FC236}">
                  <a16:creationId xmlns:a16="http://schemas.microsoft.com/office/drawing/2014/main" id="{69F220C4-03FD-4819-ADFC-D2877949E9E6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7675517" y="44317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8" name="Oval 287">
              <a:extLst>
                <a:ext uri="{FF2B5EF4-FFF2-40B4-BE49-F238E27FC236}">
                  <a16:creationId xmlns:a16="http://schemas.microsoft.com/office/drawing/2014/main" id="{EA725BF7-2779-4B3D-BE1A-08029AE23955}"/>
                </a:ext>
              </a:extLst>
            </p:cNvPr>
            <p:cNvSpPr/>
            <p:nvPr/>
          </p:nvSpPr>
          <p:spPr>
            <a:xfrm flipV="1">
              <a:off x="9130788" y="3127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9" name="Oval 288">
              <a:extLst>
                <a:ext uri="{FF2B5EF4-FFF2-40B4-BE49-F238E27FC236}">
                  <a16:creationId xmlns:a16="http://schemas.microsoft.com/office/drawing/2014/main" id="{C5930D89-FC17-4A14-BB00-CFD467CA8448}"/>
                </a:ext>
              </a:extLst>
            </p:cNvPr>
            <p:cNvSpPr/>
            <p:nvPr/>
          </p:nvSpPr>
          <p:spPr>
            <a:xfrm flipV="1">
              <a:off x="11717716" y="23883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0" name="Oval 289">
              <a:extLst>
                <a:ext uri="{FF2B5EF4-FFF2-40B4-BE49-F238E27FC236}">
                  <a16:creationId xmlns:a16="http://schemas.microsoft.com/office/drawing/2014/main" id="{826C4DAA-3C3E-4399-B944-0F64961B18C1}"/>
                </a:ext>
              </a:extLst>
            </p:cNvPr>
            <p:cNvSpPr>
              <a:spLocks noChangeAspect="1"/>
            </p:cNvSpPr>
            <p:nvPr/>
          </p:nvSpPr>
          <p:spPr>
            <a:xfrm rot="682168" flipV="1">
              <a:off x="12146619" y="165860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1" name="Oval 290">
              <a:extLst>
                <a:ext uri="{FF2B5EF4-FFF2-40B4-BE49-F238E27FC236}">
                  <a16:creationId xmlns:a16="http://schemas.microsoft.com/office/drawing/2014/main" id="{6907189B-D84A-4C9D-9DDA-D3E883934E11}"/>
                </a:ext>
              </a:extLst>
            </p:cNvPr>
            <p:cNvSpPr/>
            <p:nvPr/>
          </p:nvSpPr>
          <p:spPr>
            <a:xfrm rot="738506" flipV="1">
              <a:off x="11757562" y="276149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2" name="Oval 291">
              <a:extLst>
                <a:ext uri="{FF2B5EF4-FFF2-40B4-BE49-F238E27FC236}">
                  <a16:creationId xmlns:a16="http://schemas.microsoft.com/office/drawing/2014/main" id="{E099447C-5426-4BBF-8E60-E434B5540E47}"/>
                </a:ext>
              </a:extLst>
            </p:cNvPr>
            <p:cNvSpPr/>
            <p:nvPr/>
          </p:nvSpPr>
          <p:spPr>
            <a:xfrm rot="20935587" flipV="1">
              <a:off x="10875952" y="1104151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3" name="Oval 292">
              <a:extLst>
                <a:ext uri="{FF2B5EF4-FFF2-40B4-BE49-F238E27FC236}">
                  <a16:creationId xmlns:a16="http://schemas.microsoft.com/office/drawing/2014/main" id="{3B85E12F-FB94-4801-99AD-C0B5FD058517}"/>
                </a:ext>
              </a:extLst>
            </p:cNvPr>
            <p:cNvSpPr/>
            <p:nvPr/>
          </p:nvSpPr>
          <p:spPr>
            <a:xfrm flipV="1">
              <a:off x="9194632" y="151567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4" name="Oval 293">
              <a:extLst>
                <a:ext uri="{FF2B5EF4-FFF2-40B4-BE49-F238E27FC236}">
                  <a16:creationId xmlns:a16="http://schemas.microsoft.com/office/drawing/2014/main" id="{CCC4C9FB-C60D-4E64-9F53-D5BA3A837C24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10274387" y="2531131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5" name="Oval 294">
              <a:extLst>
                <a:ext uri="{FF2B5EF4-FFF2-40B4-BE49-F238E27FC236}">
                  <a16:creationId xmlns:a16="http://schemas.microsoft.com/office/drawing/2014/main" id="{E2A5EC24-B372-4B1F-BC96-0CF8E49906CF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3780028" y="130134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6" name="Oval 295">
              <a:extLst>
                <a:ext uri="{FF2B5EF4-FFF2-40B4-BE49-F238E27FC236}">
                  <a16:creationId xmlns:a16="http://schemas.microsoft.com/office/drawing/2014/main" id="{3AC3E801-5AC5-433A-B005-2BE04734D267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4938273" y="211980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7" name="Oval 296">
              <a:extLst>
                <a:ext uri="{FF2B5EF4-FFF2-40B4-BE49-F238E27FC236}">
                  <a16:creationId xmlns:a16="http://schemas.microsoft.com/office/drawing/2014/main" id="{98AB6443-BF2A-46FC-B5D8-B72F6332A5A6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3888828" y="207814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8" name="Straight Connector 297">
              <a:extLst>
                <a:ext uri="{FF2B5EF4-FFF2-40B4-BE49-F238E27FC236}">
                  <a16:creationId xmlns:a16="http://schemas.microsoft.com/office/drawing/2014/main" id="{C4C314C5-4577-4BF0-A86D-9AA9CB7FDF9D}"/>
                </a:ext>
              </a:extLst>
            </p:cNvPr>
            <p:cNvCxnSpPr>
              <a:cxnSpLocks/>
              <a:stCxn id="297" idx="2"/>
              <a:endCxn id="279" idx="7"/>
            </p:cNvCxnSpPr>
            <p:nvPr/>
          </p:nvCxnSpPr>
          <p:spPr>
            <a:xfrm flipH="1" flipV="1">
              <a:off x="2949180" y="1710820"/>
              <a:ext cx="939648" cy="44202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Straight Connector 298">
              <a:extLst>
                <a:ext uri="{FF2B5EF4-FFF2-40B4-BE49-F238E27FC236}">
                  <a16:creationId xmlns:a16="http://schemas.microsoft.com/office/drawing/2014/main" id="{523E38A6-323F-43A4-A2FE-B1698AA07090}"/>
                </a:ext>
              </a:extLst>
            </p:cNvPr>
            <p:cNvCxnSpPr>
              <a:cxnSpLocks/>
              <a:stCxn id="280" idx="4"/>
              <a:endCxn id="281" idx="1"/>
            </p:cNvCxnSpPr>
            <p:nvPr/>
          </p:nvCxnSpPr>
          <p:spPr>
            <a:xfrm flipV="1">
              <a:off x="1505277" y="811101"/>
              <a:ext cx="415359" cy="9026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0" name="Oval 299">
              <a:extLst>
                <a:ext uri="{FF2B5EF4-FFF2-40B4-BE49-F238E27FC236}">
                  <a16:creationId xmlns:a16="http://schemas.microsoft.com/office/drawing/2014/main" id="{568EA1FC-9FD5-4BBB-A2AD-590409940BD1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435217" y="86366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1" name="Straight Connector 300">
              <a:extLst>
                <a:ext uri="{FF2B5EF4-FFF2-40B4-BE49-F238E27FC236}">
                  <a16:creationId xmlns:a16="http://schemas.microsoft.com/office/drawing/2014/main" id="{EE301E94-6785-481F-ACEC-22DD4B8CD327}"/>
                </a:ext>
              </a:extLst>
            </p:cNvPr>
            <p:cNvCxnSpPr>
              <a:cxnSpLocks/>
              <a:stCxn id="300" idx="3"/>
            </p:cNvCxnSpPr>
            <p:nvPr/>
          </p:nvCxnSpPr>
          <p:spPr>
            <a:xfrm flipH="1" flipV="1">
              <a:off x="14396" y="20999"/>
              <a:ext cx="442699" cy="8645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Connector 301">
              <a:extLst>
                <a:ext uri="{FF2B5EF4-FFF2-40B4-BE49-F238E27FC236}">
                  <a16:creationId xmlns:a16="http://schemas.microsoft.com/office/drawing/2014/main" id="{E0F9471F-7A2F-4926-B5EE-651B194A6905}"/>
                </a:ext>
              </a:extLst>
            </p:cNvPr>
            <p:cNvCxnSpPr>
              <a:cxnSpLocks/>
              <a:stCxn id="300" idx="2"/>
            </p:cNvCxnSpPr>
            <p:nvPr/>
          </p:nvCxnSpPr>
          <p:spPr>
            <a:xfrm flipH="1" flipV="1">
              <a:off x="-27532" y="832189"/>
              <a:ext cx="462749" cy="1061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Connector 302">
              <a:extLst>
                <a:ext uri="{FF2B5EF4-FFF2-40B4-BE49-F238E27FC236}">
                  <a16:creationId xmlns:a16="http://schemas.microsoft.com/office/drawing/2014/main" id="{7EDB3E1C-A8F0-499A-B828-819537F0E1D7}"/>
                </a:ext>
              </a:extLst>
            </p:cNvPr>
            <p:cNvCxnSpPr>
              <a:cxnSpLocks/>
              <a:stCxn id="300" idx="1"/>
            </p:cNvCxnSpPr>
            <p:nvPr/>
          </p:nvCxnSpPr>
          <p:spPr>
            <a:xfrm flipH="1">
              <a:off x="-27532" y="991183"/>
              <a:ext cx="484627" cy="496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Connector 303">
              <a:extLst>
                <a:ext uri="{FF2B5EF4-FFF2-40B4-BE49-F238E27FC236}">
                  <a16:creationId xmlns:a16="http://schemas.microsoft.com/office/drawing/2014/main" id="{6B9C1564-EA91-4D7D-8BF2-FA3284AFE33E}"/>
                </a:ext>
              </a:extLst>
            </p:cNvPr>
            <p:cNvCxnSpPr>
              <a:cxnSpLocks/>
              <a:endCxn id="280" idx="2"/>
            </p:cNvCxnSpPr>
            <p:nvPr/>
          </p:nvCxnSpPr>
          <p:spPr>
            <a:xfrm flipV="1">
              <a:off x="42498" y="1825802"/>
              <a:ext cx="1350735" cy="1774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5" name="Chord 304">
              <a:extLst>
                <a:ext uri="{FF2B5EF4-FFF2-40B4-BE49-F238E27FC236}">
                  <a16:creationId xmlns:a16="http://schemas.microsoft.com/office/drawing/2014/main" id="{C91A2ACB-C039-4DF9-A36F-19297298813D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6507935" y="-75430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6" name="Chord 305">
              <a:extLst>
                <a:ext uri="{FF2B5EF4-FFF2-40B4-BE49-F238E27FC236}">
                  <a16:creationId xmlns:a16="http://schemas.microsoft.com/office/drawing/2014/main" id="{2E5DC447-86C0-481D-9508-E81A405EF66B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10256792" y="-104349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7" name="Straight Connector 306">
              <a:extLst>
                <a:ext uri="{FF2B5EF4-FFF2-40B4-BE49-F238E27FC236}">
                  <a16:creationId xmlns:a16="http://schemas.microsoft.com/office/drawing/2014/main" id="{FCDD8B4A-0EA9-43A6-805D-324EE240D2CC}"/>
                </a:ext>
              </a:extLst>
            </p:cNvPr>
            <p:cNvCxnSpPr>
              <a:cxnSpLocks/>
              <a:stCxn id="305" idx="1"/>
              <a:endCxn id="287" idx="3"/>
            </p:cNvCxnSpPr>
            <p:nvPr/>
          </p:nvCxnSpPr>
          <p:spPr>
            <a:xfrm>
              <a:off x="6657218" y="-4759"/>
              <a:ext cx="1040177" cy="46981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Straight Connector 307">
              <a:extLst>
                <a:ext uri="{FF2B5EF4-FFF2-40B4-BE49-F238E27FC236}">
                  <a16:creationId xmlns:a16="http://schemas.microsoft.com/office/drawing/2014/main" id="{373C6692-D094-452C-827E-A54C62E4E181}"/>
                </a:ext>
              </a:extLst>
            </p:cNvPr>
            <p:cNvCxnSpPr>
              <a:cxnSpLocks/>
              <a:endCxn id="359" idx="1"/>
            </p:cNvCxnSpPr>
            <p:nvPr/>
          </p:nvCxnSpPr>
          <p:spPr>
            <a:xfrm flipH="1">
              <a:off x="11505573" y="5340915"/>
              <a:ext cx="674373" cy="39668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>
              <a:extLst>
                <a:ext uri="{FF2B5EF4-FFF2-40B4-BE49-F238E27FC236}">
                  <a16:creationId xmlns:a16="http://schemas.microsoft.com/office/drawing/2014/main" id="{906804F7-F4B5-434F-9BCE-6A3EF6D1039C}"/>
                </a:ext>
              </a:extLst>
            </p:cNvPr>
            <p:cNvCxnSpPr>
              <a:cxnSpLocks/>
              <a:endCxn id="374" idx="2"/>
            </p:cNvCxnSpPr>
            <p:nvPr/>
          </p:nvCxnSpPr>
          <p:spPr>
            <a:xfrm flipH="1">
              <a:off x="11638867" y="4355007"/>
              <a:ext cx="670058" cy="2704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Straight Connector 309">
              <a:extLst>
                <a:ext uri="{FF2B5EF4-FFF2-40B4-BE49-F238E27FC236}">
                  <a16:creationId xmlns:a16="http://schemas.microsoft.com/office/drawing/2014/main" id="{0AE7BA9E-107E-410D-9915-0437BEBEC086}"/>
                </a:ext>
              </a:extLst>
            </p:cNvPr>
            <p:cNvCxnSpPr>
              <a:cxnSpLocks/>
              <a:stCxn id="359" idx="0"/>
              <a:endCxn id="374" idx="4"/>
            </p:cNvCxnSpPr>
            <p:nvPr/>
          </p:nvCxnSpPr>
          <p:spPr>
            <a:xfrm flipV="1">
              <a:off x="11422079" y="4700191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Straight Connector 310">
              <a:extLst>
                <a:ext uri="{FF2B5EF4-FFF2-40B4-BE49-F238E27FC236}">
                  <a16:creationId xmlns:a16="http://schemas.microsoft.com/office/drawing/2014/main" id="{178ACFF6-0A0C-49BE-96C3-E521F9EAAC7D}"/>
                </a:ext>
              </a:extLst>
            </p:cNvPr>
            <p:cNvCxnSpPr>
              <a:cxnSpLocks/>
              <a:stCxn id="425" idx="2"/>
              <a:endCxn id="361" idx="1"/>
            </p:cNvCxnSpPr>
            <p:nvPr/>
          </p:nvCxnSpPr>
          <p:spPr>
            <a:xfrm>
              <a:off x="10451194" y="3503136"/>
              <a:ext cx="31607" cy="6934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Straight Connector 311">
              <a:extLst>
                <a:ext uri="{FF2B5EF4-FFF2-40B4-BE49-F238E27FC236}">
                  <a16:creationId xmlns:a16="http://schemas.microsoft.com/office/drawing/2014/main" id="{A06ACE9F-37A7-4A4A-89D4-FE023920A715}"/>
                </a:ext>
              </a:extLst>
            </p:cNvPr>
            <p:cNvCxnSpPr>
              <a:cxnSpLocks/>
              <a:stCxn id="359" idx="7"/>
              <a:endCxn id="361" idx="3"/>
            </p:cNvCxnSpPr>
            <p:nvPr/>
          </p:nvCxnSpPr>
          <p:spPr>
            <a:xfrm flipH="1" flipV="1">
              <a:off x="10482801" y="4355007"/>
              <a:ext cx="855784" cy="1382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>
              <a:extLst>
                <a:ext uri="{FF2B5EF4-FFF2-40B4-BE49-F238E27FC236}">
                  <a16:creationId xmlns:a16="http://schemas.microsoft.com/office/drawing/2014/main" id="{7859E751-F635-4CA9-AC9B-536404D33DC3}"/>
                </a:ext>
              </a:extLst>
            </p:cNvPr>
            <p:cNvCxnSpPr>
              <a:cxnSpLocks/>
              <a:endCxn id="374" idx="3"/>
            </p:cNvCxnSpPr>
            <p:nvPr/>
          </p:nvCxnSpPr>
          <p:spPr>
            <a:xfrm flipH="1" flipV="1">
              <a:off x="11616989" y="4678313"/>
              <a:ext cx="692282" cy="4095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Straight Connector 313">
              <a:extLst>
                <a:ext uri="{FF2B5EF4-FFF2-40B4-BE49-F238E27FC236}">
                  <a16:creationId xmlns:a16="http://schemas.microsoft.com/office/drawing/2014/main" id="{865AD565-FF11-4164-AC16-526B4DB1E9BB}"/>
                </a:ext>
              </a:extLst>
            </p:cNvPr>
            <p:cNvCxnSpPr>
              <a:cxnSpLocks/>
              <a:stCxn id="374" idx="6"/>
              <a:endCxn id="361" idx="2"/>
            </p:cNvCxnSpPr>
            <p:nvPr/>
          </p:nvCxnSpPr>
          <p:spPr>
            <a:xfrm flipH="1" flipV="1">
              <a:off x="10515618" y="4275780"/>
              <a:ext cx="973856" cy="3497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Straight Connector 314">
              <a:extLst>
                <a:ext uri="{FF2B5EF4-FFF2-40B4-BE49-F238E27FC236}">
                  <a16:creationId xmlns:a16="http://schemas.microsoft.com/office/drawing/2014/main" id="{4BB0D92A-0FC0-44D4-A508-28813B1ED449}"/>
                </a:ext>
              </a:extLst>
            </p:cNvPr>
            <p:cNvCxnSpPr>
              <a:cxnSpLocks/>
              <a:stCxn id="360" idx="0"/>
              <a:endCxn id="361" idx="4"/>
            </p:cNvCxnSpPr>
            <p:nvPr/>
          </p:nvCxnSpPr>
          <p:spPr>
            <a:xfrm flipV="1">
              <a:off x="10334099" y="4387824"/>
              <a:ext cx="69475" cy="11410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Straight Connector 315">
              <a:extLst>
                <a:ext uri="{FF2B5EF4-FFF2-40B4-BE49-F238E27FC236}">
                  <a16:creationId xmlns:a16="http://schemas.microsoft.com/office/drawing/2014/main" id="{CA09E2B2-5EDB-4135-AE64-F2C8A73C94E9}"/>
                </a:ext>
              </a:extLst>
            </p:cNvPr>
            <p:cNvCxnSpPr>
              <a:cxnSpLocks/>
              <a:stCxn id="363" idx="1"/>
              <a:endCxn id="361" idx="5"/>
            </p:cNvCxnSpPr>
            <p:nvPr/>
          </p:nvCxnSpPr>
          <p:spPr>
            <a:xfrm flipV="1">
              <a:off x="8879746" y="4355007"/>
              <a:ext cx="1444602" cy="13037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Straight Connector 316">
              <a:extLst>
                <a:ext uri="{FF2B5EF4-FFF2-40B4-BE49-F238E27FC236}">
                  <a16:creationId xmlns:a16="http://schemas.microsoft.com/office/drawing/2014/main" id="{C4084EAD-0150-4C76-990C-7DD4DA5AB33A}"/>
                </a:ext>
              </a:extLst>
            </p:cNvPr>
            <p:cNvCxnSpPr>
              <a:cxnSpLocks/>
              <a:stCxn id="363" idx="0"/>
              <a:endCxn id="362" idx="4"/>
            </p:cNvCxnSpPr>
            <p:nvPr/>
          </p:nvCxnSpPr>
          <p:spPr>
            <a:xfrm flipV="1">
              <a:off x="8826927" y="4619304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Connector 317">
              <a:extLst>
                <a:ext uri="{FF2B5EF4-FFF2-40B4-BE49-F238E27FC236}">
                  <a16:creationId xmlns:a16="http://schemas.microsoft.com/office/drawing/2014/main" id="{4786F27C-FF10-4D73-9B41-FB02D335634C}"/>
                </a:ext>
              </a:extLst>
            </p:cNvPr>
            <p:cNvCxnSpPr>
              <a:cxnSpLocks/>
              <a:stCxn id="362" idx="2"/>
              <a:endCxn id="361" idx="6"/>
            </p:cNvCxnSpPr>
            <p:nvPr/>
          </p:nvCxnSpPr>
          <p:spPr>
            <a:xfrm flipV="1">
              <a:off x="8951381" y="4275780"/>
              <a:ext cx="1340149" cy="2314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Connector 318">
              <a:extLst>
                <a:ext uri="{FF2B5EF4-FFF2-40B4-BE49-F238E27FC236}">
                  <a16:creationId xmlns:a16="http://schemas.microsoft.com/office/drawing/2014/main" id="{946BD474-415C-4892-804C-D5A8AD464B10}"/>
                </a:ext>
              </a:extLst>
            </p:cNvPr>
            <p:cNvCxnSpPr>
              <a:cxnSpLocks/>
              <a:stCxn id="362" idx="7"/>
              <a:endCxn id="370" idx="2"/>
            </p:cNvCxnSpPr>
            <p:nvPr/>
          </p:nvCxnSpPr>
          <p:spPr>
            <a:xfrm flipH="1" flipV="1">
              <a:off x="6683226" y="3221226"/>
              <a:ext cx="2076884" cy="12068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Connector 319">
              <a:extLst>
                <a:ext uri="{FF2B5EF4-FFF2-40B4-BE49-F238E27FC236}">
                  <a16:creationId xmlns:a16="http://schemas.microsoft.com/office/drawing/2014/main" id="{6407CA6B-FAAB-419C-AD23-8F9A6CEA4C49}"/>
                </a:ext>
              </a:extLst>
            </p:cNvPr>
            <p:cNvCxnSpPr>
              <a:cxnSpLocks/>
              <a:stCxn id="362" idx="6"/>
              <a:endCxn id="369" idx="2"/>
            </p:cNvCxnSpPr>
            <p:nvPr/>
          </p:nvCxnSpPr>
          <p:spPr>
            <a:xfrm flipH="1">
              <a:off x="7382508" y="4507260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Straight Connector 320">
              <a:extLst>
                <a:ext uri="{FF2B5EF4-FFF2-40B4-BE49-F238E27FC236}">
                  <a16:creationId xmlns:a16="http://schemas.microsoft.com/office/drawing/2014/main" id="{2E778272-CD9C-4F2D-A874-85E4E85B7DAA}"/>
                </a:ext>
              </a:extLst>
            </p:cNvPr>
            <p:cNvCxnSpPr>
              <a:cxnSpLocks/>
              <a:stCxn id="369" idx="7"/>
              <a:endCxn id="370" idx="3"/>
            </p:cNvCxnSpPr>
            <p:nvPr/>
          </p:nvCxnSpPr>
          <p:spPr>
            <a:xfrm flipH="1" flipV="1">
              <a:off x="6661348" y="3274044"/>
              <a:ext cx="529889" cy="1248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Connector 321">
              <a:extLst>
                <a:ext uri="{FF2B5EF4-FFF2-40B4-BE49-F238E27FC236}">
                  <a16:creationId xmlns:a16="http://schemas.microsoft.com/office/drawing/2014/main" id="{A7A16392-634A-45A1-AFCF-FBA599B7DFBC}"/>
                </a:ext>
              </a:extLst>
            </p:cNvPr>
            <p:cNvCxnSpPr>
              <a:cxnSpLocks/>
              <a:stCxn id="426" idx="1"/>
              <a:endCxn id="361" idx="0"/>
            </p:cNvCxnSpPr>
            <p:nvPr/>
          </p:nvCxnSpPr>
          <p:spPr>
            <a:xfrm>
              <a:off x="9564537" y="3108409"/>
              <a:ext cx="839037" cy="10553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Connector 322">
              <a:extLst>
                <a:ext uri="{FF2B5EF4-FFF2-40B4-BE49-F238E27FC236}">
                  <a16:creationId xmlns:a16="http://schemas.microsoft.com/office/drawing/2014/main" id="{02D6A37C-A67B-4676-8E64-5640DF2F866E}"/>
                </a:ext>
              </a:extLst>
            </p:cNvPr>
            <p:cNvCxnSpPr>
              <a:cxnSpLocks/>
              <a:endCxn id="359" idx="3"/>
            </p:cNvCxnSpPr>
            <p:nvPr/>
          </p:nvCxnSpPr>
          <p:spPr>
            <a:xfrm flipH="1" flipV="1">
              <a:off x="11505573" y="5904589"/>
              <a:ext cx="674373" cy="3280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Connector 323">
              <a:extLst>
                <a:ext uri="{FF2B5EF4-FFF2-40B4-BE49-F238E27FC236}">
                  <a16:creationId xmlns:a16="http://schemas.microsoft.com/office/drawing/2014/main" id="{04E4833D-497A-4F0F-8B3E-510EBB4373C9}"/>
                </a:ext>
              </a:extLst>
            </p:cNvPr>
            <p:cNvCxnSpPr>
              <a:cxnSpLocks/>
              <a:stCxn id="360" idx="2"/>
              <a:endCxn id="359" idx="6"/>
            </p:cNvCxnSpPr>
            <p:nvPr/>
          </p:nvCxnSpPr>
          <p:spPr>
            <a:xfrm>
              <a:off x="10408795" y="5603601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Straight Connector 324">
              <a:extLst>
                <a:ext uri="{FF2B5EF4-FFF2-40B4-BE49-F238E27FC236}">
                  <a16:creationId xmlns:a16="http://schemas.microsoft.com/office/drawing/2014/main" id="{78199112-8C7D-4557-A618-AFEBD175DC6D}"/>
                </a:ext>
              </a:extLst>
            </p:cNvPr>
            <p:cNvCxnSpPr>
              <a:cxnSpLocks/>
              <a:stCxn id="375" idx="0"/>
              <a:endCxn id="359" idx="5"/>
            </p:cNvCxnSpPr>
            <p:nvPr/>
          </p:nvCxnSpPr>
          <p:spPr>
            <a:xfrm flipV="1">
              <a:off x="10069009" y="5904589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Connector 325">
              <a:extLst>
                <a:ext uri="{FF2B5EF4-FFF2-40B4-BE49-F238E27FC236}">
                  <a16:creationId xmlns:a16="http://schemas.microsoft.com/office/drawing/2014/main" id="{49FE3BD2-0B05-4CFD-B455-0BE66669F53C}"/>
                </a:ext>
              </a:extLst>
            </p:cNvPr>
            <p:cNvCxnSpPr>
              <a:cxnSpLocks/>
              <a:endCxn id="359" idx="4"/>
            </p:cNvCxnSpPr>
            <p:nvPr/>
          </p:nvCxnSpPr>
          <p:spPr>
            <a:xfrm flipH="1" flipV="1">
              <a:off x="11422079" y="5939173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Straight Connector 326">
              <a:extLst>
                <a:ext uri="{FF2B5EF4-FFF2-40B4-BE49-F238E27FC236}">
                  <a16:creationId xmlns:a16="http://schemas.microsoft.com/office/drawing/2014/main" id="{627DA20E-216C-4E0A-B4DF-6966B7FD2C57}"/>
                </a:ext>
              </a:extLst>
            </p:cNvPr>
            <p:cNvCxnSpPr>
              <a:cxnSpLocks/>
              <a:stCxn id="375" idx="2"/>
              <a:endCxn id="360" idx="4"/>
            </p:cNvCxnSpPr>
            <p:nvPr/>
          </p:nvCxnSpPr>
          <p:spPr>
            <a:xfrm flipV="1">
              <a:off x="9994466" y="5678297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Straight Connector 327">
              <a:extLst>
                <a:ext uri="{FF2B5EF4-FFF2-40B4-BE49-F238E27FC236}">
                  <a16:creationId xmlns:a16="http://schemas.microsoft.com/office/drawing/2014/main" id="{E4C69B3F-0639-449C-970A-ECD1A8A0D59E}"/>
                </a:ext>
              </a:extLst>
            </p:cNvPr>
            <p:cNvCxnSpPr>
              <a:cxnSpLocks/>
              <a:stCxn id="363" idx="2"/>
              <a:endCxn id="360" idx="6"/>
            </p:cNvCxnSpPr>
            <p:nvPr/>
          </p:nvCxnSpPr>
          <p:spPr>
            <a:xfrm flipV="1">
              <a:off x="8901623" y="5603601"/>
              <a:ext cx="1357780" cy="1079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Connector 328">
              <a:extLst>
                <a:ext uri="{FF2B5EF4-FFF2-40B4-BE49-F238E27FC236}">
                  <a16:creationId xmlns:a16="http://schemas.microsoft.com/office/drawing/2014/main" id="{95B6EF2E-E04D-415A-A170-6B7699471361}"/>
                </a:ext>
              </a:extLst>
            </p:cNvPr>
            <p:cNvCxnSpPr>
              <a:cxnSpLocks/>
              <a:stCxn id="363" idx="4"/>
            </p:cNvCxnSpPr>
            <p:nvPr/>
          </p:nvCxnSpPr>
          <p:spPr>
            <a:xfrm flipH="1">
              <a:off x="8785593" y="5786266"/>
              <a:ext cx="41334" cy="10424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Connector 329">
              <a:extLst>
                <a:ext uri="{FF2B5EF4-FFF2-40B4-BE49-F238E27FC236}">
                  <a16:creationId xmlns:a16="http://schemas.microsoft.com/office/drawing/2014/main" id="{8E6F62BC-1816-4F53-A538-A429B2D7E639}"/>
                </a:ext>
              </a:extLst>
            </p:cNvPr>
            <p:cNvCxnSpPr>
              <a:cxnSpLocks/>
              <a:stCxn id="364" idx="3"/>
            </p:cNvCxnSpPr>
            <p:nvPr/>
          </p:nvCxnSpPr>
          <p:spPr>
            <a:xfrm>
              <a:off x="7413535" y="5883908"/>
              <a:ext cx="565475" cy="9587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Straight Connector 330">
              <a:extLst>
                <a:ext uri="{FF2B5EF4-FFF2-40B4-BE49-F238E27FC236}">
                  <a16:creationId xmlns:a16="http://schemas.microsoft.com/office/drawing/2014/main" id="{469036D4-8CE6-4750-814D-4FDCE99B4674}"/>
                </a:ext>
              </a:extLst>
            </p:cNvPr>
            <p:cNvCxnSpPr>
              <a:cxnSpLocks/>
              <a:stCxn id="364" idx="2"/>
              <a:endCxn id="363" idx="6"/>
            </p:cNvCxnSpPr>
            <p:nvPr/>
          </p:nvCxnSpPr>
          <p:spPr>
            <a:xfrm flipV="1">
              <a:off x="7446352" y="571157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Straight Connector 331">
              <a:extLst>
                <a:ext uri="{FF2B5EF4-FFF2-40B4-BE49-F238E27FC236}">
                  <a16:creationId xmlns:a16="http://schemas.microsoft.com/office/drawing/2014/main" id="{14FCA4AF-BC95-4815-88EE-8558E41FB720}"/>
                </a:ext>
              </a:extLst>
            </p:cNvPr>
            <p:cNvCxnSpPr>
              <a:cxnSpLocks/>
              <a:stCxn id="369" idx="4"/>
              <a:endCxn id="364" idx="0"/>
            </p:cNvCxnSpPr>
            <p:nvPr/>
          </p:nvCxnSpPr>
          <p:spPr>
            <a:xfrm>
              <a:off x="7270464" y="471376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Straight Connector 332">
              <a:extLst>
                <a:ext uri="{FF2B5EF4-FFF2-40B4-BE49-F238E27FC236}">
                  <a16:creationId xmlns:a16="http://schemas.microsoft.com/office/drawing/2014/main" id="{2084E696-7EDB-418C-B958-A2F4229C8805}"/>
                </a:ext>
              </a:extLst>
            </p:cNvPr>
            <p:cNvCxnSpPr>
              <a:cxnSpLocks/>
              <a:stCxn id="368" idx="3"/>
              <a:endCxn id="364" idx="7"/>
            </p:cNvCxnSpPr>
            <p:nvPr/>
          </p:nvCxnSpPr>
          <p:spPr>
            <a:xfrm>
              <a:off x="5682113" y="5075781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Straight Connector 333">
              <a:extLst>
                <a:ext uri="{FF2B5EF4-FFF2-40B4-BE49-F238E27FC236}">
                  <a16:creationId xmlns:a16="http://schemas.microsoft.com/office/drawing/2014/main" id="{961158D0-E463-499A-9791-0E0A8F24D6F8}"/>
                </a:ext>
              </a:extLst>
            </p:cNvPr>
            <p:cNvCxnSpPr>
              <a:cxnSpLocks/>
              <a:stCxn id="368" idx="2"/>
              <a:endCxn id="369" idx="6"/>
            </p:cNvCxnSpPr>
            <p:nvPr/>
          </p:nvCxnSpPr>
          <p:spPr>
            <a:xfrm flipV="1">
              <a:off x="5699103" y="4601720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Connector 334">
              <a:extLst>
                <a:ext uri="{FF2B5EF4-FFF2-40B4-BE49-F238E27FC236}">
                  <a16:creationId xmlns:a16="http://schemas.microsoft.com/office/drawing/2014/main" id="{13BCCF43-7AE9-40E0-BFD0-DD9309A6816F}"/>
                </a:ext>
              </a:extLst>
            </p:cNvPr>
            <p:cNvCxnSpPr>
              <a:cxnSpLocks/>
              <a:stCxn id="368" idx="1"/>
              <a:endCxn id="370" idx="4"/>
            </p:cNvCxnSpPr>
            <p:nvPr/>
          </p:nvCxnSpPr>
          <p:spPr>
            <a:xfrm flipV="1">
              <a:off x="5651680" y="3295922"/>
              <a:ext cx="956850" cy="16243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Straight Connector 335">
              <a:extLst>
                <a:ext uri="{FF2B5EF4-FFF2-40B4-BE49-F238E27FC236}">
                  <a16:creationId xmlns:a16="http://schemas.microsoft.com/office/drawing/2014/main" id="{260C41DF-7899-497E-9BC9-7B63B7542547}"/>
                </a:ext>
              </a:extLst>
            </p:cNvPr>
            <p:cNvCxnSpPr>
              <a:cxnSpLocks/>
              <a:stCxn id="366" idx="1"/>
              <a:endCxn id="370" idx="5"/>
            </p:cNvCxnSpPr>
            <p:nvPr/>
          </p:nvCxnSpPr>
          <p:spPr>
            <a:xfrm flipV="1">
              <a:off x="4477836" y="3274044"/>
              <a:ext cx="2077876" cy="1772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Connector 336">
              <a:extLst>
                <a:ext uri="{FF2B5EF4-FFF2-40B4-BE49-F238E27FC236}">
                  <a16:creationId xmlns:a16="http://schemas.microsoft.com/office/drawing/2014/main" id="{9A925E5B-591D-456C-A046-9331FFB1F3A2}"/>
                </a:ext>
              </a:extLst>
            </p:cNvPr>
            <p:cNvCxnSpPr>
              <a:cxnSpLocks/>
              <a:stCxn id="366" idx="0"/>
              <a:endCxn id="367" idx="4"/>
            </p:cNvCxnSpPr>
            <p:nvPr/>
          </p:nvCxnSpPr>
          <p:spPr>
            <a:xfrm flipV="1">
              <a:off x="4430367" y="4043431"/>
              <a:ext cx="58508" cy="971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Straight Connector 337">
              <a:extLst>
                <a:ext uri="{FF2B5EF4-FFF2-40B4-BE49-F238E27FC236}">
                  <a16:creationId xmlns:a16="http://schemas.microsoft.com/office/drawing/2014/main" id="{D7B90A13-08B7-43FF-A47A-3933FC589730}"/>
                </a:ext>
              </a:extLst>
            </p:cNvPr>
            <p:cNvCxnSpPr>
              <a:cxnSpLocks/>
              <a:stCxn id="372" idx="0"/>
              <a:endCxn id="371" idx="4"/>
            </p:cNvCxnSpPr>
            <p:nvPr/>
          </p:nvCxnSpPr>
          <p:spPr>
            <a:xfrm flipV="1">
              <a:off x="2274960" y="3873481"/>
              <a:ext cx="236156" cy="11539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Straight Connector 338">
              <a:extLst>
                <a:ext uri="{FF2B5EF4-FFF2-40B4-BE49-F238E27FC236}">
                  <a16:creationId xmlns:a16="http://schemas.microsoft.com/office/drawing/2014/main" id="{552F023E-F861-4D0A-9015-A77CE58EAE0D}"/>
                </a:ext>
              </a:extLst>
            </p:cNvPr>
            <p:cNvCxnSpPr>
              <a:cxnSpLocks/>
              <a:stCxn id="400" idx="7"/>
              <a:endCxn id="371" idx="5"/>
            </p:cNvCxnSpPr>
            <p:nvPr/>
          </p:nvCxnSpPr>
          <p:spPr>
            <a:xfrm flipV="1">
              <a:off x="1153506" y="3840664"/>
              <a:ext cx="1278383" cy="71666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Straight Connector 339">
              <a:extLst>
                <a:ext uri="{FF2B5EF4-FFF2-40B4-BE49-F238E27FC236}">
                  <a16:creationId xmlns:a16="http://schemas.microsoft.com/office/drawing/2014/main" id="{923B0743-5E3F-4DF0-B080-CCD4E560A777}"/>
                </a:ext>
              </a:extLst>
            </p:cNvPr>
            <p:cNvCxnSpPr>
              <a:cxnSpLocks/>
              <a:endCxn id="372" idx="6"/>
            </p:cNvCxnSpPr>
            <p:nvPr/>
          </p:nvCxnSpPr>
          <p:spPr>
            <a:xfrm flipV="1">
              <a:off x="1109306" y="5139476"/>
              <a:ext cx="1053610" cy="4204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Straight Connector 340">
              <a:extLst>
                <a:ext uri="{FF2B5EF4-FFF2-40B4-BE49-F238E27FC236}">
                  <a16:creationId xmlns:a16="http://schemas.microsoft.com/office/drawing/2014/main" id="{EDE58932-D9CD-4E27-9EFD-E101EBDACCC5}"/>
                </a:ext>
              </a:extLst>
            </p:cNvPr>
            <p:cNvCxnSpPr>
              <a:cxnSpLocks/>
              <a:stCxn id="399" idx="5"/>
              <a:endCxn id="373" idx="6"/>
            </p:cNvCxnSpPr>
            <p:nvPr/>
          </p:nvCxnSpPr>
          <p:spPr>
            <a:xfrm>
              <a:off x="1094332" y="5702233"/>
              <a:ext cx="1771424" cy="4775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Straight Connector 341">
              <a:extLst>
                <a:ext uri="{FF2B5EF4-FFF2-40B4-BE49-F238E27FC236}">
                  <a16:creationId xmlns:a16="http://schemas.microsoft.com/office/drawing/2014/main" id="{C750B407-FC67-44BB-8610-F9FC2DC8C790}"/>
                </a:ext>
              </a:extLst>
            </p:cNvPr>
            <p:cNvCxnSpPr>
              <a:cxnSpLocks/>
              <a:endCxn id="373" idx="4"/>
            </p:cNvCxnSpPr>
            <p:nvPr/>
          </p:nvCxnSpPr>
          <p:spPr>
            <a:xfrm flipV="1">
              <a:off x="2739040" y="6254482"/>
              <a:ext cx="201412" cy="5439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Connector 342">
              <a:extLst>
                <a:ext uri="{FF2B5EF4-FFF2-40B4-BE49-F238E27FC236}">
                  <a16:creationId xmlns:a16="http://schemas.microsoft.com/office/drawing/2014/main" id="{3F0D27C1-E130-400F-8F39-3CAC3F8A23B6}"/>
                </a:ext>
              </a:extLst>
            </p:cNvPr>
            <p:cNvCxnSpPr>
              <a:cxnSpLocks/>
              <a:stCxn id="373" idx="3"/>
            </p:cNvCxnSpPr>
            <p:nvPr/>
          </p:nvCxnSpPr>
          <p:spPr>
            <a:xfrm>
              <a:off x="2993271" y="6232605"/>
              <a:ext cx="836426" cy="5658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Connector 343">
              <a:extLst>
                <a:ext uri="{FF2B5EF4-FFF2-40B4-BE49-F238E27FC236}">
                  <a16:creationId xmlns:a16="http://schemas.microsoft.com/office/drawing/2014/main" id="{214F75FF-8C94-47DA-AE08-71F44BDBD1EC}"/>
                </a:ext>
              </a:extLst>
            </p:cNvPr>
            <p:cNvCxnSpPr>
              <a:cxnSpLocks/>
              <a:stCxn id="373" idx="3"/>
              <a:endCxn id="365" idx="6"/>
            </p:cNvCxnSpPr>
            <p:nvPr/>
          </p:nvCxnSpPr>
          <p:spPr>
            <a:xfrm flipV="1">
              <a:off x="2993270" y="6187800"/>
              <a:ext cx="1496920" cy="448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Connector 344">
              <a:extLst>
                <a:ext uri="{FF2B5EF4-FFF2-40B4-BE49-F238E27FC236}">
                  <a16:creationId xmlns:a16="http://schemas.microsoft.com/office/drawing/2014/main" id="{0B70F7DA-D64B-46D2-A547-BC4CE795EA07}"/>
                </a:ext>
              </a:extLst>
            </p:cNvPr>
            <p:cNvCxnSpPr>
              <a:cxnSpLocks/>
              <a:stCxn id="373" idx="1"/>
              <a:endCxn id="366" idx="5"/>
            </p:cNvCxnSpPr>
            <p:nvPr/>
          </p:nvCxnSpPr>
          <p:spPr>
            <a:xfrm flipV="1">
              <a:off x="2993270" y="5129624"/>
              <a:ext cx="1360178" cy="9973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Connector 345">
              <a:extLst>
                <a:ext uri="{FF2B5EF4-FFF2-40B4-BE49-F238E27FC236}">
                  <a16:creationId xmlns:a16="http://schemas.microsoft.com/office/drawing/2014/main" id="{6DBD6E1B-8784-4704-8195-0BCDB0DD12FE}"/>
                </a:ext>
              </a:extLst>
            </p:cNvPr>
            <p:cNvCxnSpPr>
              <a:cxnSpLocks/>
              <a:stCxn id="372" idx="2"/>
              <a:endCxn id="366" idx="6"/>
            </p:cNvCxnSpPr>
            <p:nvPr/>
          </p:nvCxnSpPr>
          <p:spPr>
            <a:xfrm flipV="1">
              <a:off x="2387004" y="5073530"/>
              <a:ext cx="1955408" cy="659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Connector 346">
              <a:extLst>
                <a:ext uri="{FF2B5EF4-FFF2-40B4-BE49-F238E27FC236}">
                  <a16:creationId xmlns:a16="http://schemas.microsoft.com/office/drawing/2014/main" id="{DAEBF375-FD76-449E-9314-344626C47C5D}"/>
                </a:ext>
              </a:extLst>
            </p:cNvPr>
            <p:cNvCxnSpPr>
              <a:cxnSpLocks/>
              <a:stCxn id="371" idx="3"/>
              <a:endCxn id="366" idx="7"/>
            </p:cNvCxnSpPr>
            <p:nvPr/>
          </p:nvCxnSpPr>
          <p:spPr>
            <a:xfrm>
              <a:off x="2590343" y="3840664"/>
              <a:ext cx="1783930" cy="11853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Connector 347">
              <a:extLst>
                <a:ext uri="{FF2B5EF4-FFF2-40B4-BE49-F238E27FC236}">
                  <a16:creationId xmlns:a16="http://schemas.microsoft.com/office/drawing/2014/main" id="{4EAB9229-0CC2-439A-8AAE-2CC9F2517F00}"/>
                </a:ext>
              </a:extLst>
            </p:cNvPr>
            <p:cNvCxnSpPr>
              <a:cxnSpLocks/>
              <a:stCxn id="371" idx="2"/>
              <a:endCxn id="367" idx="6"/>
            </p:cNvCxnSpPr>
            <p:nvPr/>
          </p:nvCxnSpPr>
          <p:spPr>
            <a:xfrm>
              <a:off x="2623160" y="3761437"/>
              <a:ext cx="1780131" cy="14864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Straight Connector 348">
              <a:extLst>
                <a:ext uri="{FF2B5EF4-FFF2-40B4-BE49-F238E27FC236}">
                  <a16:creationId xmlns:a16="http://schemas.microsoft.com/office/drawing/2014/main" id="{D8EB75F0-8C67-46F0-9C06-932B2B561750}"/>
                </a:ext>
              </a:extLst>
            </p:cNvPr>
            <p:cNvCxnSpPr>
              <a:cxnSpLocks/>
              <a:stCxn id="367" idx="1"/>
              <a:endCxn id="370" idx="6"/>
            </p:cNvCxnSpPr>
            <p:nvPr/>
          </p:nvCxnSpPr>
          <p:spPr>
            <a:xfrm flipV="1">
              <a:off x="4607055" y="3221226"/>
              <a:ext cx="1926779" cy="6522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Straight Connector 349">
              <a:extLst>
                <a:ext uri="{FF2B5EF4-FFF2-40B4-BE49-F238E27FC236}">
                  <a16:creationId xmlns:a16="http://schemas.microsoft.com/office/drawing/2014/main" id="{5C6A195A-EDFA-4340-B8ED-E41DE0AC644C}"/>
                </a:ext>
              </a:extLst>
            </p:cNvPr>
            <p:cNvCxnSpPr>
              <a:cxnSpLocks/>
              <a:stCxn id="366" idx="2"/>
              <a:endCxn id="368" idx="6"/>
            </p:cNvCxnSpPr>
            <p:nvPr/>
          </p:nvCxnSpPr>
          <p:spPr>
            <a:xfrm flipV="1">
              <a:off x="4488872" y="5034766"/>
              <a:ext cx="990314" cy="682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Straight Connector 350">
              <a:extLst>
                <a:ext uri="{FF2B5EF4-FFF2-40B4-BE49-F238E27FC236}">
                  <a16:creationId xmlns:a16="http://schemas.microsoft.com/office/drawing/2014/main" id="{D39BF66C-8B3F-4EDB-9FFB-B4AD8FFDE955}"/>
                </a:ext>
              </a:extLst>
            </p:cNvPr>
            <p:cNvCxnSpPr>
              <a:cxnSpLocks/>
              <a:stCxn id="365" idx="1"/>
              <a:endCxn id="368" idx="5"/>
            </p:cNvCxnSpPr>
            <p:nvPr/>
          </p:nvCxnSpPr>
          <p:spPr>
            <a:xfrm flipV="1">
              <a:off x="4681461" y="5106214"/>
              <a:ext cx="845148" cy="10023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Straight Connector 351">
              <a:extLst>
                <a:ext uri="{FF2B5EF4-FFF2-40B4-BE49-F238E27FC236}">
                  <a16:creationId xmlns:a16="http://schemas.microsoft.com/office/drawing/2014/main" id="{2F79F56F-9637-47B3-AB27-DD13D4C283C6}"/>
                </a:ext>
              </a:extLst>
            </p:cNvPr>
            <p:cNvCxnSpPr>
              <a:cxnSpLocks/>
              <a:stCxn id="365" idx="3"/>
              <a:endCxn id="376" idx="1"/>
            </p:cNvCxnSpPr>
            <p:nvPr/>
          </p:nvCxnSpPr>
          <p:spPr>
            <a:xfrm>
              <a:off x="4681461" y="6267027"/>
              <a:ext cx="1470253" cy="56805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Connector 352">
              <a:extLst>
                <a:ext uri="{FF2B5EF4-FFF2-40B4-BE49-F238E27FC236}">
                  <a16:creationId xmlns:a16="http://schemas.microsoft.com/office/drawing/2014/main" id="{99586380-8D38-4885-88E4-36DD82154099}"/>
                </a:ext>
              </a:extLst>
            </p:cNvPr>
            <p:cNvCxnSpPr>
              <a:cxnSpLocks/>
              <a:stCxn id="368" idx="4"/>
              <a:endCxn id="376" idx="2"/>
            </p:cNvCxnSpPr>
            <p:nvPr/>
          </p:nvCxnSpPr>
          <p:spPr>
            <a:xfrm>
              <a:off x="5610665" y="5123204"/>
              <a:ext cx="652864" cy="17129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Connector 353">
              <a:extLst>
                <a:ext uri="{FF2B5EF4-FFF2-40B4-BE49-F238E27FC236}">
                  <a16:creationId xmlns:a16="http://schemas.microsoft.com/office/drawing/2014/main" id="{5C925850-0994-4830-9B1F-10EDF27BC020}"/>
                </a:ext>
              </a:extLst>
            </p:cNvPr>
            <p:cNvCxnSpPr>
              <a:cxnSpLocks/>
              <a:stCxn id="364" idx="5"/>
              <a:endCxn id="376" idx="0"/>
            </p:cNvCxnSpPr>
            <p:nvPr/>
          </p:nvCxnSpPr>
          <p:spPr>
            <a:xfrm flipH="1">
              <a:off x="6375345" y="5883908"/>
              <a:ext cx="879736" cy="95325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Connector 354">
              <a:extLst>
                <a:ext uri="{FF2B5EF4-FFF2-40B4-BE49-F238E27FC236}">
                  <a16:creationId xmlns:a16="http://schemas.microsoft.com/office/drawing/2014/main" id="{5170E3E0-808B-4B8B-82AD-A59AD4C9BC69}"/>
                </a:ext>
              </a:extLst>
            </p:cNvPr>
            <p:cNvCxnSpPr>
              <a:cxnSpLocks/>
              <a:stCxn id="365" idx="7"/>
              <a:endCxn id="366" idx="3"/>
            </p:cNvCxnSpPr>
            <p:nvPr/>
          </p:nvCxnSpPr>
          <p:spPr>
            <a:xfrm flipH="1" flipV="1">
              <a:off x="4457011" y="5150449"/>
              <a:ext cx="65996" cy="9581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Straight Connector 355">
              <a:extLst>
                <a:ext uri="{FF2B5EF4-FFF2-40B4-BE49-F238E27FC236}">
                  <a16:creationId xmlns:a16="http://schemas.microsoft.com/office/drawing/2014/main" id="{A7546D67-5BF4-4226-8EE4-DCF808F46947}"/>
                </a:ext>
              </a:extLst>
            </p:cNvPr>
            <p:cNvCxnSpPr>
              <a:cxnSpLocks/>
              <a:stCxn id="363" idx="7"/>
              <a:endCxn id="369" idx="3"/>
            </p:cNvCxnSpPr>
            <p:nvPr/>
          </p:nvCxnSpPr>
          <p:spPr>
            <a:xfrm flipH="1" flipV="1">
              <a:off x="7349691" y="4680947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Straight Connector 356">
              <a:extLst>
                <a:ext uri="{FF2B5EF4-FFF2-40B4-BE49-F238E27FC236}">
                  <a16:creationId xmlns:a16="http://schemas.microsoft.com/office/drawing/2014/main" id="{1D005286-EB1C-4547-97CC-FEA9386E3BA6}"/>
                </a:ext>
              </a:extLst>
            </p:cNvPr>
            <p:cNvCxnSpPr>
              <a:cxnSpLocks/>
              <a:endCxn id="365" idx="4"/>
            </p:cNvCxnSpPr>
            <p:nvPr/>
          </p:nvCxnSpPr>
          <p:spPr>
            <a:xfrm flipV="1">
              <a:off x="4489041" y="6299844"/>
              <a:ext cx="113193" cy="5461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8" name="Straight Connector 357">
              <a:extLst>
                <a:ext uri="{FF2B5EF4-FFF2-40B4-BE49-F238E27FC236}">
                  <a16:creationId xmlns:a16="http://schemas.microsoft.com/office/drawing/2014/main" id="{D716AD86-8CD3-4736-96D7-208AD7E1DD15}"/>
                </a:ext>
              </a:extLst>
            </p:cNvPr>
            <p:cNvCxnSpPr>
              <a:cxnSpLocks/>
              <a:stCxn id="373" idx="7"/>
              <a:endCxn id="372" idx="4"/>
            </p:cNvCxnSpPr>
            <p:nvPr/>
          </p:nvCxnSpPr>
          <p:spPr>
            <a:xfrm flipH="1" flipV="1">
              <a:off x="2274960" y="5251520"/>
              <a:ext cx="612674" cy="875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9" name="Oval 358">
              <a:extLst>
                <a:ext uri="{FF2B5EF4-FFF2-40B4-BE49-F238E27FC236}">
                  <a16:creationId xmlns:a16="http://schemas.microsoft.com/office/drawing/2014/main" id="{8B1D872D-63BF-429F-AE28-948EEC2A491B}"/>
                </a:ext>
              </a:extLst>
            </p:cNvPr>
            <p:cNvSpPr/>
            <p:nvPr/>
          </p:nvSpPr>
          <p:spPr>
            <a:xfrm flipH="1">
              <a:off x="11304001" y="5703017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0" name="Oval 359">
              <a:extLst>
                <a:ext uri="{FF2B5EF4-FFF2-40B4-BE49-F238E27FC236}">
                  <a16:creationId xmlns:a16="http://schemas.microsoft.com/office/drawing/2014/main" id="{9A79A583-8572-4EE9-81D2-242A398716C8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0259403" y="552890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1" name="Oval 360">
              <a:extLst>
                <a:ext uri="{FF2B5EF4-FFF2-40B4-BE49-F238E27FC236}">
                  <a16:creationId xmlns:a16="http://schemas.microsoft.com/office/drawing/2014/main" id="{93765A01-C25C-49E9-859A-F592ED2C6B4D}"/>
                </a:ext>
              </a:extLst>
            </p:cNvPr>
            <p:cNvSpPr/>
            <p:nvPr/>
          </p:nvSpPr>
          <p:spPr>
            <a:xfrm flipH="1">
              <a:off x="10291530" y="416373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2" name="Oval 361">
              <a:extLst>
                <a:ext uri="{FF2B5EF4-FFF2-40B4-BE49-F238E27FC236}">
                  <a16:creationId xmlns:a16="http://schemas.microsoft.com/office/drawing/2014/main" id="{C3AD3EF7-F782-4B6B-AF4E-48570719A521}"/>
                </a:ext>
              </a:extLst>
            </p:cNvPr>
            <p:cNvSpPr/>
            <p:nvPr/>
          </p:nvSpPr>
          <p:spPr>
            <a:xfrm flipH="1">
              <a:off x="8727293" y="43952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3" name="Oval 362">
              <a:extLst>
                <a:ext uri="{FF2B5EF4-FFF2-40B4-BE49-F238E27FC236}">
                  <a16:creationId xmlns:a16="http://schemas.microsoft.com/office/drawing/2014/main" id="{44F17CB1-F1E2-4CC3-9873-42722997C7FB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8752231" y="563687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4" name="Oval 363">
              <a:extLst>
                <a:ext uri="{FF2B5EF4-FFF2-40B4-BE49-F238E27FC236}">
                  <a16:creationId xmlns:a16="http://schemas.microsoft.com/office/drawing/2014/main" id="{F77B708D-4387-4BA7-BEE4-20C177816441}"/>
                </a:ext>
              </a:extLst>
            </p:cNvPr>
            <p:cNvSpPr/>
            <p:nvPr/>
          </p:nvSpPr>
          <p:spPr>
            <a:xfrm flipH="1">
              <a:off x="7222264" y="56926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5" name="Oval 364">
              <a:extLst>
                <a:ext uri="{FF2B5EF4-FFF2-40B4-BE49-F238E27FC236}">
                  <a16:creationId xmlns:a16="http://schemas.microsoft.com/office/drawing/2014/main" id="{926B8C65-9C62-4F70-83C7-C0C5316D52BA}"/>
                </a:ext>
              </a:extLst>
            </p:cNvPr>
            <p:cNvSpPr/>
            <p:nvPr/>
          </p:nvSpPr>
          <p:spPr>
            <a:xfrm flipH="1">
              <a:off x="4490190" y="607575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6" name="Oval 365">
              <a:extLst>
                <a:ext uri="{FF2B5EF4-FFF2-40B4-BE49-F238E27FC236}">
                  <a16:creationId xmlns:a16="http://schemas.microsoft.com/office/drawing/2014/main" id="{24BBF55B-A09D-4F1A-944C-CD42847E31EA}"/>
                </a:ext>
              </a:extLst>
            </p:cNvPr>
            <p:cNvSpPr>
              <a:spLocks noChangeAspect="1"/>
            </p:cNvSpPr>
            <p:nvPr/>
          </p:nvSpPr>
          <p:spPr>
            <a:xfrm rot="682168" flipH="1">
              <a:off x="4340946" y="501355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7" name="Oval 366">
              <a:extLst>
                <a:ext uri="{FF2B5EF4-FFF2-40B4-BE49-F238E27FC236}">
                  <a16:creationId xmlns:a16="http://schemas.microsoft.com/office/drawing/2014/main" id="{A367FA72-C335-4230-BE8E-EB4C24A48EB0}"/>
                </a:ext>
              </a:extLst>
            </p:cNvPr>
            <p:cNvSpPr/>
            <p:nvPr/>
          </p:nvSpPr>
          <p:spPr>
            <a:xfrm rot="738506" flipH="1">
              <a:off x="4400716" y="382191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8" name="Oval 367">
              <a:extLst>
                <a:ext uri="{FF2B5EF4-FFF2-40B4-BE49-F238E27FC236}">
                  <a16:creationId xmlns:a16="http://schemas.microsoft.com/office/drawing/2014/main" id="{50497FB5-D246-409C-B35E-5E4EC9874A34}"/>
                </a:ext>
              </a:extLst>
            </p:cNvPr>
            <p:cNvSpPr/>
            <p:nvPr/>
          </p:nvSpPr>
          <p:spPr>
            <a:xfrm rot="20935587" flipH="1">
              <a:off x="5477100" y="490120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9" name="Oval 368">
              <a:extLst>
                <a:ext uri="{FF2B5EF4-FFF2-40B4-BE49-F238E27FC236}">
                  <a16:creationId xmlns:a16="http://schemas.microsoft.com/office/drawing/2014/main" id="{C4A20C61-1783-4B74-8310-C7CD9455AD0C}"/>
                </a:ext>
              </a:extLst>
            </p:cNvPr>
            <p:cNvSpPr/>
            <p:nvPr/>
          </p:nvSpPr>
          <p:spPr>
            <a:xfrm flipH="1">
              <a:off x="7158420" y="448967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0" name="Oval 369">
              <a:extLst>
                <a:ext uri="{FF2B5EF4-FFF2-40B4-BE49-F238E27FC236}">
                  <a16:creationId xmlns:a16="http://schemas.microsoft.com/office/drawing/2014/main" id="{1BDB3E47-276F-40FD-A387-9458A6FD05E3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533834" y="314653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1" name="Oval 370">
              <a:extLst>
                <a:ext uri="{FF2B5EF4-FFF2-40B4-BE49-F238E27FC236}">
                  <a16:creationId xmlns:a16="http://schemas.microsoft.com/office/drawing/2014/main" id="{E937DFB4-8E09-4A00-9F42-C6B2D65C8D64}"/>
                </a:ext>
              </a:extLst>
            </p:cNvPr>
            <p:cNvSpPr/>
            <p:nvPr/>
          </p:nvSpPr>
          <p:spPr>
            <a:xfrm flipH="1">
              <a:off x="2399072" y="3649393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2" name="Oval 371">
              <a:extLst>
                <a:ext uri="{FF2B5EF4-FFF2-40B4-BE49-F238E27FC236}">
                  <a16:creationId xmlns:a16="http://schemas.microsoft.com/office/drawing/2014/main" id="{7F778C69-1E4D-4016-BBE6-3D31BD1D417A}"/>
                </a:ext>
              </a:extLst>
            </p:cNvPr>
            <p:cNvSpPr/>
            <p:nvPr/>
          </p:nvSpPr>
          <p:spPr>
            <a:xfrm flipH="1">
              <a:off x="2162916" y="502743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3" name="Oval 372">
              <a:extLst>
                <a:ext uri="{FF2B5EF4-FFF2-40B4-BE49-F238E27FC236}">
                  <a16:creationId xmlns:a16="http://schemas.microsoft.com/office/drawing/2014/main" id="{AED41375-857F-4603-9519-08F3BC6BCCE6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2865756" y="610509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4" name="Oval 373">
              <a:extLst>
                <a:ext uri="{FF2B5EF4-FFF2-40B4-BE49-F238E27FC236}">
                  <a16:creationId xmlns:a16="http://schemas.microsoft.com/office/drawing/2014/main" id="{2DDD9777-CF9A-46A4-8B74-76B90520DA88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1489475" y="455079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5" name="Chord 374">
              <a:extLst>
                <a:ext uri="{FF2B5EF4-FFF2-40B4-BE49-F238E27FC236}">
                  <a16:creationId xmlns:a16="http://schemas.microsoft.com/office/drawing/2014/main" id="{91CEC378-8297-4056-8F13-129D45C23361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9919813" y="6746029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6" name="Chord 375">
              <a:extLst>
                <a:ext uri="{FF2B5EF4-FFF2-40B4-BE49-F238E27FC236}">
                  <a16:creationId xmlns:a16="http://schemas.microsoft.com/office/drawing/2014/main" id="{3A74C7A2-AD14-4625-8E12-65B8346650C0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151551" y="6717004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77" name="Straight Connector 376">
              <a:extLst>
                <a:ext uri="{FF2B5EF4-FFF2-40B4-BE49-F238E27FC236}">
                  <a16:creationId xmlns:a16="http://schemas.microsoft.com/office/drawing/2014/main" id="{9F5DB11B-C551-4000-9F6B-339FC2034DBA}"/>
                </a:ext>
              </a:extLst>
            </p:cNvPr>
            <p:cNvCxnSpPr>
              <a:cxnSpLocks/>
              <a:stCxn id="375" idx="1"/>
              <a:endCxn id="363" idx="3"/>
            </p:cNvCxnSpPr>
            <p:nvPr/>
          </p:nvCxnSpPr>
          <p:spPr>
            <a:xfrm flipH="1" flipV="1">
              <a:off x="8879746" y="5764388"/>
              <a:ext cx="1040177" cy="1060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8" name="Straight Connector 377">
              <a:extLst>
                <a:ext uri="{FF2B5EF4-FFF2-40B4-BE49-F238E27FC236}">
                  <a16:creationId xmlns:a16="http://schemas.microsoft.com/office/drawing/2014/main" id="{B880F1D9-920B-4A2D-90F1-21329B0FCC1D}"/>
                </a:ext>
              </a:extLst>
            </p:cNvPr>
            <p:cNvCxnSpPr>
              <a:cxnSpLocks/>
              <a:stCxn id="397" idx="6"/>
              <a:endCxn id="371" idx="6"/>
            </p:cNvCxnSpPr>
            <p:nvPr/>
          </p:nvCxnSpPr>
          <p:spPr>
            <a:xfrm>
              <a:off x="1249806" y="3691601"/>
              <a:ext cx="1149266" cy="698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9" name="Straight Connector 378">
              <a:extLst>
                <a:ext uri="{FF2B5EF4-FFF2-40B4-BE49-F238E27FC236}">
                  <a16:creationId xmlns:a16="http://schemas.microsoft.com/office/drawing/2014/main" id="{2588E090-3BAA-4A70-B6A3-1605DF137B26}"/>
                </a:ext>
              </a:extLst>
            </p:cNvPr>
            <p:cNvCxnSpPr>
              <a:cxnSpLocks/>
              <a:stCxn id="394" idx="4"/>
              <a:endCxn id="400" idx="1"/>
            </p:cNvCxnSpPr>
            <p:nvPr/>
          </p:nvCxnSpPr>
          <p:spPr>
            <a:xfrm>
              <a:off x="181389" y="3694736"/>
              <a:ext cx="833340" cy="86259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0" name="Straight Connector 379">
              <a:extLst>
                <a:ext uri="{FF2B5EF4-FFF2-40B4-BE49-F238E27FC236}">
                  <a16:creationId xmlns:a16="http://schemas.microsoft.com/office/drawing/2014/main" id="{ABAE8F78-B344-4222-B30A-BB32018D61CB}"/>
                </a:ext>
              </a:extLst>
            </p:cNvPr>
            <p:cNvCxnSpPr>
              <a:cxnSpLocks/>
              <a:stCxn id="400" idx="4"/>
              <a:endCxn id="399" idx="0"/>
            </p:cNvCxnSpPr>
            <p:nvPr/>
          </p:nvCxnSpPr>
          <p:spPr>
            <a:xfrm flipH="1">
              <a:off x="990250" y="4724846"/>
              <a:ext cx="93868" cy="726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1" name="Straight Connector 380">
              <a:extLst>
                <a:ext uri="{FF2B5EF4-FFF2-40B4-BE49-F238E27FC236}">
                  <a16:creationId xmlns:a16="http://schemas.microsoft.com/office/drawing/2014/main" id="{F27556C6-C2E3-4452-A5E4-32E2940197D7}"/>
                </a:ext>
              </a:extLst>
            </p:cNvPr>
            <p:cNvCxnSpPr>
              <a:cxnSpLocks/>
              <a:stCxn id="398" idx="3"/>
            </p:cNvCxnSpPr>
            <p:nvPr/>
          </p:nvCxnSpPr>
          <p:spPr>
            <a:xfrm flipH="1">
              <a:off x="994391" y="6664731"/>
              <a:ext cx="195332" cy="1932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2" name="Straight Connector 381">
              <a:extLst>
                <a:ext uri="{FF2B5EF4-FFF2-40B4-BE49-F238E27FC236}">
                  <a16:creationId xmlns:a16="http://schemas.microsoft.com/office/drawing/2014/main" id="{CD762F0E-6E92-406E-A8F6-901073D53291}"/>
                </a:ext>
              </a:extLst>
            </p:cNvPr>
            <p:cNvCxnSpPr>
              <a:cxnSpLocks/>
              <a:stCxn id="398" idx="0"/>
              <a:endCxn id="399" idx="4"/>
            </p:cNvCxnSpPr>
            <p:nvPr/>
          </p:nvCxnSpPr>
          <p:spPr>
            <a:xfrm flipH="1" flipV="1">
              <a:off x="990250" y="5745345"/>
              <a:ext cx="303555" cy="6681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3" name="Straight Connector 382">
              <a:extLst>
                <a:ext uri="{FF2B5EF4-FFF2-40B4-BE49-F238E27FC236}">
                  <a16:creationId xmlns:a16="http://schemas.microsoft.com/office/drawing/2014/main" id="{0AE22761-7890-4226-B141-8F41B745299B}"/>
                </a:ext>
              </a:extLst>
            </p:cNvPr>
            <p:cNvCxnSpPr>
              <a:cxnSpLocks/>
              <a:stCxn id="408" idx="1"/>
              <a:endCxn id="394" idx="3"/>
            </p:cNvCxnSpPr>
            <p:nvPr/>
          </p:nvCxnSpPr>
          <p:spPr>
            <a:xfrm flipV="1">
              <a:off x="7025" y="3684478"/>
              <a:ext cx="62174" cy="10396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4" name="Straight Connector 383">
              <a:extLst>
                <a:ext uri="{FF2B5EF4-FFF2-40B4-BE49-F238E27FC236}">
                  <a16:creationId xmlns:a16="http://schemas.microsoft.com/office/drawing/2014/main" id="{14BF30D9-F27B-4D31-A3AA-C66ABADA7E00}"/>
                </a:ext>
              </a:extLst>
            </p:cNvPr>
            <p:cNvCxnSpPr>
              <a:cxnSpLocks/>
              <a:stCxn id="399" idx="2"/>
              <a:endCxn id="408" idx="0"/>
            </p:cNvCxnSpPr>
            <p:nvPr/>
          </p:nvCxnSpPr>
          <p:spPr>
            <a:xfrm flipH="1" flipV="1">
              <a:off x="4947" y="4947737"/>
              <a:ext cx="838109" cy="6504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5" name="Straight Connector 384">
              <a:extLst>
                <a:ext uri="{FF2B5EF4-FFF2-40B4-BE49-F238E27FC236}">
                  <a16:creationId xmlns:a16="http://schemas.microsoft.com/office/drawing/2014/main" id="{6FF3457E-B0D5-46F3-B9BE-37A4EE6B4F2F}"/>
                </a:ext>
              </a:extLst>
            </p:cNvPr>
            <p:cNvCxnSpPr>
              <a:cxnSpLocks/>
              <a:stCxn id="398" idx="1"/>
            </p:cNvCxnSpPr>
            <p:nvPr/>
          </p:nvCxnSpPr>
          <p:spPr>
            <a:xfrm flipH="1">
              <a:off x="0" y="6456567"/>
              <a:ext cx="1189723" cy="1905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6" name="Straight Connector 385">
              <a:extLst>
                <a:ext uri="{FF2B5EF4-FFF2-40B4-BE49-F238E27FC236}">
                  <a16:creationId xmlns:a16="http://schemas.microsoft.com/office/drawing/2014/main" id="{4F709E58-2A84-4E8E-B065-4742BB08F816}"/>
                </a:ext>
              </a:extLst>
            </p:cNvPr>
            <p:cNvCxnSpPr>
              <a:cxnSpLocks/>
              <a:stCxn id="371" idx="1"/>
              <a:endCxn id="278" idx="0"/>
            </p:cNvCxnSpPr>
            <p:nvPr/>
          </p:nvCxnSpPr>
          <p:spPr>
            <a:xfrm flipV="1">
              <a:off x="2590343" y="2989715"/>
              <a:ext cx="770893" cy="6924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7" name="Straight Connector 386">
              <a:extLst>
                <a:ext uri="{FF2B5EF4-FFF2-40B4-BE49-F238E27FC236}">
                  <a16:creationId xmlns:a16="http://schemas.microsoft.com/office/drawing/2014/main" id="{4BDF1C77-26CE-444F-A3D1-68CAC0F4E5F2}"/>
                </a:ext>
              </a:extLst>
            </p:cNvPr>
            <p:cNvCxnSpPr>
              <a:cxnSpLocks/>
              <a:stCxn id="396" idx="6"/>
              <a:endCxn id="395" idx="2"/>
            </p:cNvCxnSpPr>
            <p:nvPr/>
          </p:nvCxnSpPr>
          <p:spPr>
            <a:xfrm>
              <a:off x="683818" y="2689233"/>
              <a:ext cx="1046792" cy="2609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8" name="Straight Connector 387">
              <a:extLst>
                <a:ext uri="{FF2B5EF4-FFF2-40B4-BE49-F238E27FC236}">
                  <a16:creationId xmlns:a16="http://schemas.microsoft.com/office/drawing/2014/main" id="{3DED5268-BAA1-4A51-832C-C4E6FED47B77}"/>
                </a:ext>
              </a:extLst>
            </p:cNvPr>
            <p:cNvCxnSpPr>
              <a:cxnSpLocks/>
              <a:stCxn id="394" idx="7"/>
              <a:endCxn id="396" idx="3"/>
            </p:cNvCxnSpPr>
            <p:nvPr/>
          </p:nvCxnSpPr>
          <p:spPr>
            <a:xfrm flipV="1">
              <a:off x="206155" y="2793315"/>
              <a:ext cx="226387" cy="63057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9" name="Straight Connector 388">
              <a:extLst>
                <a:ext uri="{FF2B5EF4-FFF2-40B4-BE49-F238E27FC236}">
                  <a16:creationId xmlns:a16="http://schemas.microsoft.com/office/drawing/2014/main" id="{21674F67-6BFB-4FAF-8951-93A7C0E9C247}"/>
                </a:ext>
              </a:extLst>
            </p:cNvPr>
            <p:cNvCxnSpPr>
              <a:cxnSpLocks/>
              <a:stCxn id="394" idx="5"/>
              <a:endCxn id="397" idx="2"/>
            </p:cNvCxnSpPr>
            <p:nvPr/>
          </p:nvCxnSpPr>
          <p:spPr>
            <a:xfrm>
              <a:off x="267973" y="3622660"/>
              <a:ext cx="785574" cy="689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0" name="Straight Connector 389">
              <a:extLst>
                <a:ext uri="{FF2B5EF4-FFF2-40B4-BE49-F238E27FC236}">
                  <a16:creationId xmlns:a16="http://schemas.microsoft.com/office/drawing/2014/main" id="{82860D0B-7438-4C0D-9DB6-EF0F84226305}"/>
                </a:ext>
              </a:extLst>
            </p:cNvPr>
            <p:cNvCxnSpPr>
              <a:cxnSpLocks/>
              <a:stCxn id="395" idx="3"/>
              <a:endCxn id="397" idx="7"/>
            </p:cNvCxnSpPr>
            <p:nvPr/>
          </p:nvCxnSpPr>
          <p:spPr>
            <a:xfrm flipH="1">
              <a:off x="1221065" y="3059892"/>
              <a:ext cx="554979" cy="5623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1" name="Straight Connector 390">
              <a:extLst>
                <a:ext uri="{FF2B5EF4-FFF2-40B4-BE49-F238E27FC236}">
                  <a16:creationId xmlns:a16="http://schemas.microsoft.com/office/drawing/2014/main" id="{17563254-62E3-4BCB-B9F2-5B0A5522DCB0}"/>
                </a:ext>
              </a:extLst>
            </p:cNvPr>
            <p:cNvCxnSpPr>
              <a:cxnSpLocks/>
              <a:stCxn id="397" idx="4"/>
              <a:endCxn id="400" idx="0"/>
            </p:cNvCxnSpPr>
            <p:nvPr/>
          </p:nvCxnSpPr>
          <p:spPr>
            <a:xfrm flipH="1">
              <a:off x="1084118" y="3789730"/>
              <a:ext cx="67559" cy="7388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2" name="Straight Connector 391">
              <a:extLst>
                <a:ext uri="{FF2B5EF4-FFF2-40B4-BE49-F238E27FC236}">
                  <a16:creationId xmlns:a16="http://schemas.microsoft.com/office/drawing/2014/main" id="{095FBFAD-C2D3-4677-A7C3-C3ED4C44AE89}"/>
                </a:ext>
              </a:extLst>
            </p:cNvPr>
            <p:cNvCxnSpPr>
              <a:cxnSpLocks/>
              <a:stCxn id="373" idx="2"/>
              <a:endCxn id="398" idx="2"/>
            </p:cNvCxnSpPr>
            <p:nvPr/>
          </p:nvCxnSpPr>
          <p:spPr>
            <a:xfrm flipH="1">
              <a:off x="1146611" y="6179786"/>
              <a:ext cx="1868537" cy="38086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3" name="Straight Connector 392">
              <a:extLst>
                <a:ext uri="{FF2B5EF4-FFF2-40B4-BE49-F238E27FC236}">
                  <a16:creationId xmlns:a16="http://schemas.microsoft.com/office/drawing/2014/main" id="{E85A8937-526E-44C7-A7AF-B2B1278D62E6}"/>
                </a:ext>
              </a:extLst>
            </p:cNvPr>
            <p:cNvCxnSpPr>
              <a:cxnSpLocks/>
              <a:endCxn id="398" idx="5"/>
            </p:cNvCxnSpPr>
            <p:nvPr/>
          </p:nvCxnSpPr>
          <p:spPr>
            <a:xfrm flipH="1" flipV="1">
              <a:off x="1397887" y="6664731"/>
              <a:ext cx="704210" cy="276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4" name="Oval 393">
              <a:extLst>
                <a:ext uri="{FF2B5EF4-FFF2-40B4-BE49-F238E27FC236}">
                  <a16:creationId xmlns:a16="http://schemas.microsoft.com/office/drawing/2014/main" id="{42A1BE90-A2F3-4E4A-86CF-A0424FB2731F}"/>
                </a:ext>
              </a:extLst>
            </p:cNvPr>
            <p:cNvSpPr/>
            <p:nvPr/>
          </p:nvSpPr>
          <p:spPr>
            <a:xfrm rot="20563470">
              <a:off x="-9517" y="3406988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5" name="Oval 394">
              <a:extLst>
                <a:ext uri="{FF2B5EF4-FFF2-40B4-BE49-F238E27FC236}">
                  <a16:creationId xmlns:a16="http://schemas.microsoft.com/office/drawing/2014/main" id="{1E41BD6E-3D78-40CB-98A7-A986943A84A7}"/>
                </a:ext>
              </a:extLst>
            </p:cNvPr>
            <p:cNvSpPr/>
            <p:nvPr/>
          </p:nvSpPr>
          <p:spPr>
            <a:xfrm>
              <a:off x="1730610" y="2795084"/>
              <a:ext cx="310242" cy="31024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6" name="Oval 395">
              <a:extLst>
                <a:ext uri="{FF2B5EF4-FFF2-40B4-BE49-F238E27FC236}">
                  <a16:creationId xmlns:a16="http://schemas.microsoft.com/office/drawing/2014/main" id="{D0137270-F7EC-4267-8CC2-8A6D79499BBA}"/>
                </a:ext>
              </a:extLst>
            </p:cNvPr>
            <p:cNvSpPr/>
            <p:nvPr/>
          </p:nvSpPr>
          <p:spPr>
            <a:xfrm>
              <a:off x="389430" y="2542039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7" name="Oval 396">
              <a:extLst>
                <a:ext uri="{FF2B5EF4-FFF2-40B4-BE49-F238E27FC236}">
                  <a16:creationId xmlns:a16="http://schemas.microsoft.com/office/drawing/2014/main" id="{5ADD6054-52F4-459F-958A-09C57B30C36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53547" y="3593471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8" name="Oval 397">
              <a:extLst>
                <a:ext uri="{FF2B5EF4-FFF2-40B4-BE49-F238E27FC236}">
                  <a16:creationId xmlns:a16="http://schemas.microsoft.com/office/drawing/2014/main" id="{8F173D68-508F-49BB-8F07-E45FB1559BD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46611" y="6413455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9" name="Oval 398">
              <a:extLst>
                <a:ext uri="{FF2B5EF4-FFF2-40B4-BE49-F238E27FC236}">
                  <a16:creationId xmlns:a16="http://schemas.microsoft.com/office/drawing/2014/main" id="{49893196-886A-4592-8C8B-8D5EC7AAED3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3056" y="5450957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0" name="Oval 399">
              <a:extLst>
                <a:ext uri="{FF2B5EF4-FFF2-40B4-BE49-F238E27FC236}">
                  <a16:creationId xmlns:a16="http://schemas.microsoft.com/office/drawing/2014/main" id="{CF79092E-BFA4-4503-82B6-91712097458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85988" y="4528587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1" name="Straight Connector 400">
              <a:extLst>
                <a:ext uri="{FF2B5EF4-FFF2-40B4-BE49-F238E27FC236}">
                  <a16:creationId xmlns:a16="http://schemas.microsoft.com/office/drawing/2014/main" id="{F14745B8-06E9-4280-8483-AF16DD583711}"/>
                </a:ext>
              </a:extLst>
            </p:cNvPr>
            <p:cNvCxnSpPr>
              <a:cxnSpLocks/>
              <a:stCxn id="400" idx="3"/>
            </p:cNvCxnSpPr>
            <p:nvPr/>
          </p:nvCxnSpPr>
          <p:spPr>
            <a:xfrm flipH="1">
              <a:off x="125106" y="4696105"/>
              <a:ext cx="889623" cy="1628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2" name="Straight Connector 401">
              <a:extLst>
                <a:ext uri="{FF2B5EF4-FFF2-40B4-BE49-F238E27FC236}">
                  <a16:creationId xmlns:a16="http://schemas.microsoft.com/office/drawing/2014/main" id="{2F4E623F-95AE-41B2-8811-03383896157F}"/>
                </a:ext>
              </a:extLst>
            </p:cNvPr>
            <p:cNvCxnSpPr>
              <a:cxnSpLocks/>
              <a:stCxn id="396" idx="4"/>
              <a:endCxn id="397" idx="1"/>
            </p:cNvCxnSpPr>
            <p:nvPr/>
          </p:nvCxnSpPr>
          <p:spPr>
            <a:xfrm>
              <a:off x="536624" y="2836427"/>
              <a:ext cx="545664" cy="78578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3" name="Oval 402">
              <a:extLst>
                <a:ext uri="{FF2B5EF4-FFF2-40B4-BE49-F238E27FC236}">
                  <a16:creationId xmlns:a16="http://schemas.microsoft.com/office/drawing/2014/main" id="{DC41E2DF-9E68-49C0-8AFF-75AEFF7C09D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72557" y="2874980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4" name="Straight Connector 403">
              <a:extLst>
                <a:ext uri="{FF2B5EF4-FFF2-40B4-BE49-F238E27FC236}">
                  <a16:creationId xmlns:a16="http://schemas.microsoft.com/office/drawing/2014/main" id="{A47C7AFE-772C-4719-AADF-7E3D4D93A38F}"/>
                </a:ext>
              </a:extLst>
            </p:cNvPr>
            <p:cNvCxnSpPr>
              <a:cxnSpLocks/>
              <a:stCxn id="403" idx="3"/>
              <a:endCxn id="367" idx="0"/>
            </p:cNvCxnSpPr>
            <p:nvPr/>
          </p:nvCxnSpPr>
          <p:spPr>
            <a:xfrm flipH="1">
              <a:off x="4536645" y="3042498"/>
              <a:ext cx="464653" cy="7819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5" name="Straight Connector 404">
              <a:extLst>
                <a:ext uri="{FF2B5EF4-FFF2-40B4-BE49-F238E27FC236}">
                  <a16:creationId xmlns:a16="http://schemas.microsoft.com/office/drawing/2014/main" id="{33E06932-50A7-4638-823E-CE6E8B8C028C}"/>
                </a:ext>
              </a:extLst>
            </p:cNvPr>
            <p:cNvCxnSpPr>
              <a:cxnSpLocks/>
              <a:stCxn id="403" idx="2"/>
              <a:endCxn id="278" idx="6"/>
            </p:cNvCxnSpPr>
            <p:nvPr/>
          </p:nvCxnSpPr>
          <p:spPr>
            <a:xfrm flipH="1" flipV="1">
              <a:off x="3501498" y="2915999"/>
              <a:ext cx="1471059" cy="57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6" name="Straight Connector 405">
              <a:extLst>
                <a:ext uri="{FF2B5EF4-FFF2-40B4-BE49-F238E27FC236}">
                  <a16:creationId xmlns:a16="http://schemas.microsoft.com/office/drawing/2014/main" id="{96418108-72CE-4D65-9BEB-383A470454B4}"/>
                </a:ext>
              </a:extLst>
            </p:cNvPr>
            <p:cNvCxnSpPr>
              <a:cxnSpLocks/>
              <a:stCxn id="396" idx="7"/>
              <a:endCxn id="280" idx="1"/>
            </p:cNvCxnSpPr>
            <p:nvPr/>
          </p:nvCxnSpPr>
          <p:spPr>
            <a:xfrm flipV="1">
              <a:off x="640706" y="1905029"/>
              <a:ext cx="785344" cy="68012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7" name="Straight Connector 406">
              <a:extLst>
                <a:ext uri="{FF2B5EF4-FFF2-40B4-BE49-F238E27FC236}">
                  <a16:creationId xmlns:a16="http://schemas.microsoft.com/office/drawing/2014/main" id="{16AA17A7-B811-47CB-A5B7-628B5F255F90}"/>
                </a:ext>
              </a:extLst>
            </p:cNvPr>
            <p:cNvCxnSpPr>
              <a:cxnSpLocks/>
              <a:endCxn id="396" idx="1"/>
            </p:cNvCxnSpPr>
            <p:nvPr/>
          </p:nvCxnSpPr>
          <p:spPr>
            <a:xfrm>
              <a:off x="-60734" y="2344833"/>
              <a:ext cx="493276" cy="2403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8" name="Chord 407">
              <a:extLst>
                <a:ext uri="{FF2B5EF4-FFF2-40B4-BE49-F238E27FC236}">
                  <a16:creationId xmlns:a16="http://schemas.microsoft.com/office/drawing/2014/main" id="{D60D32D5-BBBD-4EB4-A3DB-71D838F30D1D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-98982" y="4723943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9" name="Straight Connector 408">
              <a:extLst>
                <a:ext uri="{FF2B5EF4-FFF2-40B4-BE49-F238E27FC236}">
                  <a16:creationId xmlns:a16="http://schemas.microsoft.com/office/drawing/2014/main" id="{1C2D906E-4358-44E8-9B89-DFB4DBECE3E5}"/>
                </a:ext>
              </a:extLst>
            </p:cNvPr>
            <p:cNvCxnSpPr>
              <a:cxnSpLocks/>
              <a:stCxn id="399" idx="3"/>
            </p:cNvCxnSpPr>
            <p:nvPr/>
          </p:nvCxnSpPr>
          <p:spPr>
            <a:xfrm flipH="1">
              <a:off x="0" y="5702233"/>
              <a:ext cx="886168" cy="5647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0" name="Straight Connector 409">
              <a:extLst>
                <a:ext uri="{FF2B5EF4-FFF2-40B4-BE49-F238E27FC236}">
                  <a16:creationId xmlns:a16="http://schemas.microsoft.com/office/drawing/2014/main" id="{54694F99-42CE-4803-824B-3C023626D1D8}"/>
                </a:ext>
              </a:extLst>
            </p:cNvPr>
            <p:cNvCxnSpPr>
              <a:cxnSpLocks/>
              <a:stCxn id="395" idx="6"/>
              <a:endCxn id="278" idx="1"/>
            </p:cNvCxnSpPr>
            <p:nvPr/>
          </p:nvCxnSpPr>
          <p:spPr>
            <a:xfrm flipV="1">
              <a:off x="2040852" y="2934851"/>
              <a:ext cx="1254476" cy="15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1" name="Straight Connector 410">
              <a:extLst>
                <a:ext uri="{FF2B5EF4-FFF2-40B4-BE49-F238E27FC236}">
                  <a16:creationId xmlns:a16="http://schemas.microsoft.com/office/drawing/2014/main" id="{D584BFA3-8537-49FF-AF6A-0DD7617C93B7}"/>
                </a:ext>
              </a:extLst>
            </p:cNvPr>
            <p:cNvCxnSpPr>
              <a:cxnSpLocks/>
              <a:stCxn id="395" idx="5"/>
              <a:endCxn id="371" idx="0"/>
            </p:cNvCxnSpPr>
            <p:nvPr/>
          </p:nvCxnSpPr>
          <p:spPr>
            <a:xfrm>
              <a:off x="1995418" y="3059892"/>
              <a:ext cx="515698" cy="5895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2" name="Straight Connector 411">
              <a:extLst>
                <a:ext uri="{FF2B5EF4-FFF2-40B4-BE49-F238E27FC236}">
                  <a16:creationId xmlns:a16="http://schemas.microsoft.com/office/drawing/2014/main" id="{B6D09C55-D31A-4FCF-86E3-CCA715977B8A}"/>
                </a:ext>
              </a:extLst>
            </p:cNvPr>
            <p:cNvCxnSpPr>
              <a:cxnSpLocks/>
              <a:stCxn id="280" idx="0"/>
              <a:endCxn id="395" idx="0"/>
            </p:cNvCxnSpPr>
            <p:nvPr/>
          </p:nvCxnSpPr>
          <p:spPr>
            <a:xfrm>
              <a:off x="1505277" y="1937846"/>
              <a:ext cx="380454" cy="8572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3" name="Straight Connector 412">
              <a:extLst>
                <a:ext uri="{FF2B5EF4-FFF2-40B4-BE49-F238E27FC236}">
                  <a16:creationId xmlns:a16="http://schemas.microsoft.com/office/drawing/2014/main" id="{3CC6E058-58B3-4674-B70B-1912B137B1FA}"/>
                </a:ext>
              </a:extLst>
            </p:cNvPr>
            <p:cNvCxnSpPr>
              <a:cxnSpLocks/>
              <a:stCxn id="400" idx="5"/>
              <a:endCxn id="372" idx="7"/>
            </p:cNvCxnSpPr>
            <p:nvPr/>
          </p:nvCxnSpPr>
          <p:spPr>
            <a:xfrm>
              <a:off x="1153506" y="4696105"/>
              <a:ext cx="1042227" cy="3641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4" name="Straight Connector 413">
              <a:extLst>
                <a:ext uri="{FF2B5EF4-FFF2-40B4-BE49-F238E27FC236}">
                  <a16:creationId xmlns:a16="http://schemas.microsoft.com/office/drawing/2014/main" id="{CAF214E4-7EDA-4BD3-AEB3-464F66A40373}"/>
                </a:ext>
              </a:extLst>
            </p:cNvPr>
            <p:cNvCxnSpPr>
              <a:cxnSpLocks/>
              <a:stCxn id="367" idx="7"/>
              <a:endCxn id="278" idx="7"/>
            </p:cNvCxnSpPr>
            <p:nvPr/>
          </p:nvCxnSpPr>
          <p:spPr>
            <a:xfrm flipH="1" flipV="1">
              <a:off x="3446634" y="2981907"/>
              <a:ext cx="1005609" cy="85776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5" name="Straight Connector 414">
              <a:extLst>
                <a:ext uri="{FF2B5EF4-FFF2-40B4-BE49-F238E27FC236}">
                  <a16:creationId xmlns:a16="http://schemas.microsoft.com/office/drawing/2014/main" id="{4F3DCB98-7EC5-4B76-9F86-2286BD3DF978}"/>
                </a:ext>
              </a:extLst>
            </p:cNvPr>
            <p:cNvCxnSpPr>
              <a:cxnSpLocks/>
              <a:stCxn id="296" idx="7"/>
              <a:endCxn id="403" idx="0"/>
            </p:cNvCxnSpPr>
            <p:nvPr/>
          </p:nvCxnSpPr>
          <p:spPr>
            <a:xfrm>
              <a:off x="5065787" y="2247314"/>
              <a:ext cx="4900" cy="62766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6" name="Straight Connector 415">
              <a:extLst>
                <a:ext uri="{FF2B5EF4-FFF2-40B4-BE49-F238E27FC236}">
                  <a16:creationId xmlns:a16="http://schemas.microsoft.com/office/drawing/2014/main" id="{61EC3735-0930-4B23-ABDD-58207C339D49}"/>
                </a:ext>
              </a:extLst>
            </p:cNvPr>
            <p:cNvCxnSpPr>
              <a:cxnSpLocks/>
              <a:stCxn id="370" idx="7"/>
              <a:endCxn id="285" idx="0"/>
            </p:cNvCxnSpPr>
            <p:nvPr/>
          </p:nvCxnSpPr>
          <p:spPr>
            <a:xfrm flipH="1" flipV="1">
              <a:off x="6285610" y="2383792"/>
              <a:ext cx="270102" cy="78461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7" name="Straight Connector 416">
              <a:extLst>
                <a:ext uri="{FF2B5EF4-FFF2-40B4-BE49-F238E27FC236}">
                  <a16:creationId xmlns:a16="http://schemas.microsoft.com/office/drawing/2014/main" id="{954215C5-676D-4B2F-96EA-332630DCB107}"/>
                </a:ext>
              </a:extLst>
            </p:cNvPr>
            <p:cNvCxnSpPr>
              <a:cxnSpLocks/>
              <a:stCxn id="370" idx="6"/>
              <a:endCxn id="403" idx="5"/>
            </p:cNvCxnSpPr>
            <p:nvPr/>
          </p:nvCxnSpPr>
          <p:spPr>
            <a:xfrm flipH="1" flipV="1">
              <a:off x="5140075" y="3042498"/>
              <a:ext cx="1393759" cy="1787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8" name="Straight Connector 417">
              <a:extLst>
                <a:ext uri="{FF2B5EF4-FFF2-40B4-BE49-F238E27FC236}">
                  <a16:creationId xmlns:a16="http://schemas.microsoft.com/office/drawing/2014/main" id="{221C9011-BB03-4CA1-A56C-5D8F09CFE23D}"/>
                </a:ext>
              </a:extLst>
            </p:cNvPr>
            <p:cNvCxnSpPr>
              <a:cxnSpLocks/>
              <a:stCxn id="286" idx="0"/>
              <a:endCxn id="370" idx="1"/>
            </p:cNvCxnSpPr>
            <p:nvPr/>
          </p:nvCxnSpPr>
          <p:spPr>
            <a:xfrm flipH="1">
              <a:off x="6661348" y="1834225"/>
              <a:ext cx="1076455" cy="133418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9" name="Straight Connector 418">
              <a:extLst>
                <a:ext uri="{FF2B5EF4-FFF2-40B4-BE49-F238E27FC236}">
                  <a16:creationId xmlns:a16="http://schemas.microsoft.com/office/drawing/2014/main" id="{4287ECEE-6AAD-49E2-9397-9B30FCB92BEC}"/>
                </a:ext>
              </a:extLst>
            </p:cNvPr>
            <p:cNvCxnSpPr>
              <a:cxnSpLocks/>
              <a:stCxn id="426" idx="0"/>
              <a:endCxn id="425" idx="4"/>
            </p:cNvCxnSpPr>
            <p:nvPr/>
          </p:nvCxnSpPr>
          <p:spPr>
            <a:xfrm>
              <a:off x="9621563" y="3044363"/>
              <a:ext cx="760622" cy="3161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0" name="Straight Connector 419">
              <a:extLst>
                <a:ext uri="{FF2B5EF4-FFF2-40B4-BE49-F238E27FC236}">
                  <a16:creationId xmlns:a16="http://schemas.microsoft.com/office/drawing/2014/main" id="{91621CC5-CE46-4BB4-9D89-4C754A9F5CE1}"/>
                </a:ext>
              </a:extLst>
            </p:cNvPr>
            <p:cNvCxnSpPr>
              <a:cxnSpLocks/>
              <a:stCxn id="294" idx="0"/>
              <a:endCxn id="425" idx="5"/>
            </p:cNvCxnSpPr>
            <p:nvPr/>
          </p:nvCxnSpPr>
          <p:spPr>
            <a:xfrm>
              <a:off x="10349083" y="2680523"/>
              <a:ext cx="90128" cy="61593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1" name="Straight Connector 420">
              <a:extLst>
                <a:ext uri="{FF2B5EF4-FFF2-40B4-BE49-F238E27FC236}">
                  <a16:creationId xmlns:a16="http://schemas.microsoft.com/office/drawing/2014/main" id="{BB6AF694-5C90-4810-8FF1-49B68D7B095A}"/>
                </a:ext>
              </a:extLst>
            </p:cNvPr>
            <p:cNvCxnSpPr>
              <a:cxnSpLocks/>
              <a:stCxn id="293" idx="0"/>
              <a:endCxn id="426" idx="6"/>
            </p:cNvCxnSpPr>
            <p:nvPr/>
          </p:nvCxnSpPr>
          <p:spPr>
            <a:xfrm>
              <a:off x="9306676" y="1739765"/>
              <a:ext cx="245878" cy="11619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2" name="Straight Connector 421">
              <a:extLst>
                <a:ext uri="{FF2B5EF4-FFF2-40B4-BE49-F238E27FC236}">
                  <a16:creationId xmlns:a16="http://schemas.microsoft.com/office/drawing/2014/main" id="{81DA5051-6B46-4351-9FCE-824BC35CACE3}"/>
                </a:ext>
              </a:extLst>
            </p:cNvPr>
            <p:cNvCxnSpPr>
              <a:cxnSpLocks/>
              <a:stCxn id="370" idx="1"/>
              <a:endCxn id="427" idx="5"/>
            </p:cNvCxnSpPr>
            <p:nvPr/>
          </p:nvCxnSpPr>
          <p:spPr>
            <a:xfrm>
              <a:off x="6661348" y="3168408"/>
              <a:ext cx="1391015" cy="190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3" name="Straight Connector 422">
              <a:extLst>
                <a:ext uri="{FF2B5EF4-FFF2-40B4-BE49-F238E27FC236}">
                  <a16:creationId xmlns:a16="http://schemas.microsoft.com/office/drawing/2014/main" id="{623B1A3F-1A1E-4963-86CB-5BDEA110138B}"/>
                </a:ext>
              </a:extLst>
            </p:cNvPr>
            <p:cNvCxnSpPr>
              <a:cxnSpLocks/>
              <a:stCxn id="286" idx="0"/>
              <a:endCxn id="427" idx="5"/>
            </p:cNvCxnSpPr>
            <p:nvPr/>
          </p:nvCxnSpPr>
          <p:spPr>
            <a:xfrm>
              <a:off x="7737803" y="1834225"/>
              <a:ext cx="314560" cy="13532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4" name="Straight Connector 423">
              <a:extLst>
                <a:ext uri="{FF2B5EF4-FFF2-40B4-BE49-F238E27FC236}">
                  <a16:creationId xmlns:a16="http://schemas.microsoft.com/office/drawing/2014/main" id="{F01DDCED-8FEB-4EE2-9EAD-E3A2D2DB1E19}"/>
                </a:ext>
              </a:extLst>
            </p:cNvPr>
            <p:cNvCxnSpPr>
              <a:cxnSpLocks/>
              <a:stCxn id="427" idx="7"/>
              <a:endCxn id="426" idx="4"/>
            </p:cNvCxnSpPr>
            <p:nvPr/>
          </p:nvCxnSpPr>
          <p:spPr>
            <a:xfrm flipV="1">
              <a:off x="8152134" y="2970735"/>
              <a:ext cx="1257783" cy="2514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5" name="Oval 424">
              <a:extLst>
                <a:ext uri="{FF2B5EF4-FFF2-40B4-BE49-F238E27FC236}">
                  <a16:creationId xmlns:a16="http://schemas.microsoft.com/office/drawing/2014/main" id="{573081BE-6B30-4857-B71A-60E3D0934DF5}"/>
                </a:ext>
              </a:extLst>
            </p:cNvPr>
            <p:cNvSpPr/>
            <p:nvPr/>
          </p:nvSpPr>
          <p:spPr>
            <a:xfrm rot="17350916" flipV="1">
              <a:off x="10375964" y="3285269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6" name="Oval 425">
              <a:extLst>
                <a:ext uri="{FF2B5EF4-FFF2-40B4-BE49-F238E27FC236}">
                  <a16:creationId xmlns:a16="http://schemas.microsoft.com/office/drawing/2014/main" id="{CD4A745D-CB3E-4925-BA45-A5FD3E8D3D3A}"/>
                </a:ext>
              </a:extLst>
            </p:cNvPr>
            <p:cNvSpPr/>
            <p:nvPr/>
          </p:nvSpPr>
          <p:spPr>
            <a:xfrm rot="17350916" flipV="1">
              <a:off x="9403696" y="289550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7" name="Oval 426">
              <a:extLst>
                <a:ext uri="{FF2B5EF4-FFF2-40B4-BE49-F238E27FC236}">
                  <a16:creationId xmlns:a16="http://schemas.microsoft.com/office/drawing/2014/main" id="{05E32368-B255-41C9-BA97-68EA70C0AD66}"/>
                </a:ext>
              </a:extLst>
            </p:cNvPr>
            <p:cNvSpPr>
              <a:spLocks noChangeAspect="1"/>
            </p:cNvSpPr>
            <p:nvPr/>
          </p:nvSpPr>
          <p:spPr>
            <a:xfrm rot="17350916" flipV="1">
              <a:off x="8010198" y="317998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8" name="Straight Connector 427">
              <a:extLst>
                <a:ext uri="{FF2B5EF4-FFF2-40B4-BE49-F238E27FC236}">
                  <a16:creationId xmlns:a16="http://schemas.microsoft.com/office/drawing/2014/main" id="{DB05B640-9491-4D1F-97D2-D88120244D56}"/>
                </a:ext>
              </a:extLst>
            </p:cNvPr>
            <p:cNvCxnSpPr>
              <a:cxnSpLocks/>
              <a:stCxn id="291" idx="0"/>
              <a:endCxn id="425" idx="7"/>
            </p:cNvCxnSpPr>
            <p:nvPr/>
          </p:nvCxnSpPr>
          <p:spPr>
            <a:xfrm flipH="1">
              <a:off x="10588868" y="2983008"/>
              <a:ext cx="1256853" cy="3655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9" name="Straight Connector 428">
              <a:extLst>
                <a:ext uri="{FF2B5EF4-FFF2-40B4-BE49-F238E27FC236}">
                  <a16:creationId xmlns:a16="http://schemas.microsoft.com/office/drawing/2014/main" id="{9119C421-9774-4384-AE76-0EF5E30B8A5F}"/>
                </a:ext>
              </a:extLst>
            </p:cNvPr>
            <p:cNvCxnSpPr>
              <a:cxnSpLocks/>
              <a:endCxn id="291" idx="7"/>
            </p:cNvCxnSpPr>
            <p:nvPr/>
          </p:nvCxnSpPr>
          <p:spPr>
            <a:xfrm flipH="1" flipV="1">
              <a:off x="11930123" y="2967834"/>
              <a:ext cx="291194" cy="286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810418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 Slide layout">
    <p:bg>
      <p:bgPr>
        <a:gradFill>
          <a:gsLst>
            <a:gs pos="0">
              <a:schemeClr val="accent1"/>
            </a:gs>
            <a:gs pos="27000">
              <a:schemeClr val="accent1">
                <a:lumMod val="70000"/>
                <a:lumOff val="30000"/>
              </a:schemeClr>
            </a:gs>
            <a:gs pos="50000">
              <a:schemeClr val="accent1">
                <a:lumMod val="60000"/>
                <a:lumOff val="40000"/>
              </a:schemeClr>
            </a:gs>
            <a:gs pos="73000">
              <a:schemeClr val="accent1">
                <a:lumMod val="70000"/>
                <a:lumOff val="30000"/>
              </a:schemeClr>
            </a:gs>
            <a:gs pos="100000">
              <a:schemeClr val="accent1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6" name="Group 215">
            <a:extLst>
              <a:ext uri="{FF2B5EF4-FFF2-40B4-BE49-F238E27FC236}">
                <a16:creationId xmlns:a16="http://schemas.microsoft.com/office/drawing/2014/main" id="{C1E546A4-4E14-485B-AB9F-46A7E0403086}"/>
              </a:ext>
            </a:extLst>
          </p:cNvPr>
          <p:cNvGrpSpPr/>
          <p:nvPr userDrawn="1"/>
        </p:nvGrpSpPr>
        <p:grpSpPr>
          <a:xfrm>
            <a:off x="-98982" y="-104349"/>
            <a:ext cx="12408253" cy="7045442"/>
            <a:chOff x="-98982" y="-104349"/>
            <a:chExt cx="12408253" cy="7045442"/>
          </a:xfrm>
          <a:solidFill>
            <a:schemeClr val="bg1">
              <a:alpha val="15000"/>
            </a:schemeClr>
          </a:solidFill>
        </p:grpSpPr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9C80BF60-9C4D-45FD-870E-85C069300940}"/>
                </a:ext>
              </a:extLst>
            </p:cNvPr>
            <p:cNvCxnSpPr>
              <a:cxnSpLocks/>
              <a:stCxn id="280" idx="7"/>
              <a:endCxn id="278" idx="2"/>
            </p:cNvCxnSpPr>
            <p:nvPr userDrawn="1"/>
          </p:nvCxnSpPr>
          <p:spPr>
            <a:xfrm>
              <a:off x="1584504" y="1905029"/>
              <a:ext cx="1703016" cy="9444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71E56B67-2E88-4F3F-A6FC-D1D4E322C51D}"/>
                </a:ext>
              </a:extLst>
            </p:cNvPr>
            <p:cNvCxnSpPr>
              <a:cxnSpLocks/>
              <a:stCxn id="278" idx="4"/>
              <a:endCxn id="297" idx="1"/>
            </p:cNvCxnSpPr>
            <p:nvPr userDrawn="1"/>
          </p:nvCxnSpPr>
          <p:spPr>
            <a:xfrm flipV="1">
              <a:off x="3427782" y="2205662"/>
              <a:ext cx="482924" cy="57007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962F43A5-DDE5-40A1-91ED-76CD7965B0BF}"/>
                </a:ext>
              </a:extLst>
            </p:cNvPr>
            <p:cNvCxnSpPr>
              <a:cxnSpLocks/>
              <a:stCxn id="283" idx="2"/>
              <a:endCxn id="295" idx="6"/>
            </p:cNvCxnSpPr>
            <p:nvPr userDrawn="1"/>
          </p:nvCxnSpPr>
          <p:spPr>
            <a:xfrm flipH="1">
              <a:off x="4004116" y="998896"/>
              <a:ext cx="1032867" cy="4144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5A29C3A1-096D-4557-8416-FEEC3C02B449}"/>
                </a:ext>
              </a:extLst>
            </p:cNvPr>
            <p:cNvCxnSpPr>
              <a:cxnSpLocks/>
              <a:stCxn id="297" idx="5"/>
              <a:endCxn id="283" idx="1"/>
            </p:cNvCxnSpPr>
            <p:nvPr userDrawn="1"/>
          </p:nvCxnSpPr>
          <p:spPr>
            <a:xfrm flipV="1">
              <a:off x="4016342" y="1082390"/>
              <a:ext cx="1055225" cy="10176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6BDE7E03-A381-4B4A-96B0-6E83D8E3F9B3}"/>
                </a:ext>
              </a:extLst>
            </p:cNvPr>
            <p:cNvCxnSpPr>
              <a:cxnSpLocks/>
              <a:stCxn id="278" idx="5"/>
              <a:endCxn id="296" idx="1"/>
            </p:cNvCxnSpPr>
            <p:nvPr userDrawn="1"/>
          </p:nvCxnSpPr>
          <p:spPr>
            <a:xfrm flipV="1">
              <a:off x="3493690" y="2247314"/>
              <a:ext cx="1466461" cy="58328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CCAC90A6-BC4B-460D-8A10-53FB1BBB15A9}"/>
                </a:ext>
              </a:extLst>
            </p:cNvPr>
            <p:cNvCxnSpPr>
              <a:cxnSpLocks/>
              <a:stCxn id="283" idx="0"/>
              <a:endCxn id="296" idx="4"/>
            </p:cNvCxnSpPr>
            <p:nvPr userDrawn="1"/>
          </p:nvCxnSpPr>
          <p:spPr>
            <a:xfrm flipH="1">
              <a:off x="5012969" y="1116974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C3940DD1-1BFA-4D88-A79E-839EE1AB73C5}"/>
                </a:ext>
              </a:extLst>
            </p:cNvPr>
            <p:cNvCxnSpPr>
              <a:cxnSpLocks/>
              <a:stCxn id="297" idx="3"/>
              <a:endCxn id="295" idx="0"/>
            </p:cNvCxnSpPr>
            <p:nvPr userDrawn="1"/>
          </p:nvCxnSpPr>
          <p:spPr>
            <a:xfrm flipH="1" flipV="1">
              <a:off x="3892072" y="1525433"/>
              <a:ext cx="18633" cy="5745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0055EDBA-AFB7-400D-BB3D-13245CBF0421}"/>
                </a:ext>
              </a:extLst>
            </p:cNvPr>
            <p:cNvCxnSpPr>
              <a:cxnSpLocks/>
              <a:stCxn id="403" idx="7"/>
              <a:endCxn id="285" idx="1"/>
            </p:cNvCxnSpPr>
            <p:nvPr userDrawn="1"/>
          </p:nvCxnSpPr>
          <p:spPr>
            <a:xfrm flipV="1">
              <a:off x="5140075" y="2350975"/>
              <a:ext cx="1066308" cy="5527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4B2B8640-FB59-445C-98CC-FF7CE143EA8A}"/>
                </a:ext>
              </a:extLst>
            </p:cNvPr>
            <p:cNvCxnSpPr>
              <a:cxnSpLocks/>
              <a:stCxn id="283" idx="7"/>
              <a:endCxn id="285" idx="3"/>
            </p:cNvCxnSpPr>
            <p:nvPr userDrawn="1"/>
          </p:nvCxnSpPr>
          <p:spPr>
            <a:xfrm>
              <a:off x="5238555" y="1082390"/>
              <a:ext cx="967828" cy="11101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D634FEE4-69AB-4BA5-926A-FB2B5A05288C}"/>
                </a:ext>
              </a:extLst>
            </p:cNvPr>
            <p:cNvCxnSpPr>
              <a:cxnSpLocks/>
              <a:stCxn id="282" idx="3"/>
            </p:cNvCxnSpPr>
            <p:nvPr userDrawn="1"/>
          </p:nvCxnSpPr>
          <p:spPr>
            <a:xfrm flipH="1" flipV="1">
              <a:off x="3211650" y="18443"/>
              <a:ext cx="498790" cy="58289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BE8E8659-902D-4973-AB2F-52F3D3A96762}"/>
                </a:ext>
              </a:extLst>
            </p:cNvPr>
            <p:cNvCxnSpPr>
              <a:cxnSpLocks/>
              <a:stCxn id="297" idx="6"/>
              <a:endCxn id="296" idx="2"/>
            </p:cNvCxnSpPr>
            <p:nvPr userDrawn="1"/>
          </p:nvCxnSpPr>
          <p:spPr>
            <a:xfrm>
              <a:off x="4038220" y="2152844"/>
              <a:ext cx="900054" cy="416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100E9F00-76D9-450E-A8CF-C03251EC4ED7}"/>
                </a:ext>
              </a:extLst>
            </p:cNvPr>
            <p:cNvCxnSpPr>
              <a:cxnSpLocks/>
              <a:stCxn id="282" idx="0"/>
              <a:endCxn id="295" idx="4"/>
            </p:cNvCxnSpPr>
            <p:nvPr userDrawn="1"/>
          </p:nvCxnSpPr>
          <p:spPr>
            <a:xfrm>
              <a:off x="3789668" y="792604"/>
              <a:ext cx="102405" cy="5087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9C550F29-7CD5-486B-9AFF-F7D8849D0F0D}"/>
                </a:ext>
              </a:extLst>
            </p:cNvPr>
            <p:cNvCxnSpPr>
              <a:cxnSpLocks/>
              <a:stCxn id="296" idx="6"/>
              <a:endCxn id="285" idx="2"/>
            </p:cNvCxnSpPr>
            <p:nvPr userDrawn="1"/>
          </p:nvCxnSpPr>
          <p:spPr>
            <a:xfrm>
              <a:off x="5087665" y="2194496"/>
              <a:ext cx="1085901" cy="772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>
              <a:extLst>
                <a:ext uri="{FF2B5EF4-FFF2-40B4-BE49-F238E27FC236}">
                  <a16:creationId xmlns:a16="http://schemas.microsoft.com/office/drawing/2014/main" id="{72EC31DC-CDC8-4869-9C04-D570E42CB139}"/>
                </a:ext>
              </a:extLst>
            </p:cNvPr>
            <p:cNvCxnSpPr>
              <a:cxnSpLocks/>
              <a:stCxn id="284" idx="0"/>
              <a:endCxn id="285" idx="4"/>
            </p:cNvCxnSpPr>
            <p:nvPr userDrawn="1"/>
          </p:nvCxnSpPr>
          <p:spPr>
            <a:xfrm>
              <a:off x="6243041" y="1291086"/>
              <a:ext cx="42569" cy="868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BDCC0A17-D73C-47F5-8AB9-93119A2F173F}"/>
                </a:ext>
              </a:extLst>
            </p:cNvPr>
            <p:cNvCxnSpPr>
              <a:cxnSpLocks/>
              <a:stCxn id="287" idx="1"/>
              <a:endCxn id="285" idx="5"/>
            </p:cNvCxnSpPr>
            <p:nvPr userDrawn="1"/>
          </p:nvCxnSpPr>
          <p:spPr>
            <a:xfrm flipH="1">
              <a:off x="6364837" y="570689"/>
              <a:ext cx="1332558" cy="162183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D57630C6-912D-478B-8BD1-C46A87634D37}"/>
                </a:ext>
              </a:extLst>
            </p:cNvPr>
            <p:cNvCxnSpPr>
              <a:cxnSpLocks/>
              <a:stCxn id="287" idx="0"/>
              <a:endCxn id="286" idx="4"/>
            </p:cNvCxnSpPr>
            <p:nvPr userDrawn="1"/>
          </p:nvCxnSpPr>
          <p:spPr>
            <a:xfrm flipH="1">
              <a:off x="7737803" y="592567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9F565F6A-E78B-4697-8A45-4F5D04808F3B}"/>
                </a:ext>
              </a:extLst>
            </p:cNvPr>
            <p:cNvCxnSpPr>
              <a:cxnSpLocks/>
              <a:stCxn id="286" idx="2"/>
              <a:endCxn id="285" idx="6"/>
            </p:cNvCxnSpPr>
            <p:nvPr userDrawn="1"/>
          </p:nvCxnSpPr>
          <p:spPr>
            <a:xfrm flipH="1">
              <a:off x="6397654" y="1722181"/>
              <a:ext cx="1228105" cy="5495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12B33EB7-0829-4088-83C8-E8EC2F239E2E}"/>
                </a:ext>
              </a:extLst>
            </p:cNvPr>
            <p:cNvCxnSpPr>
              <a:cxnSpLocks/>
              <a:stCxn id="286" idx="7"/>
              <a:endCxn id="426" idx="5"/>
            </p:cNvCxnSpPr>
            <p:nvPr userDrawn="1"/>
          </p:nvCxnSpPr>
          <p:spPr>
            <a:xfrm>
              <a:off x="7817030" y="1801408"/>
              <a:ext cx="1649913" cy="11052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D9412A92-DFBF-4EBB-B8ED-69E0967CB2AF}"/>
                </a:ext>
              </a:extLst>
            </p:cNvPr>
            <p:cNvCxnSpPr>
              <a:cxnSpLocks/>
              <a:stCxn id="286" idx="6"/>
              <a:endCxn id="293" idx="2"/>
            </p:cNvCxnSpPr>
            <p:nvPr userDrawn="1"/>
          </p:nvCxnSpPr>
          <p:spPr>
            <a:xfrm flipV="1">
              <a:off x="7849847" y="1627721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id="{9061F045-3A3D-4A19-9F64-42B8B930F636}"/>
                </a:ext>
              </a:extLst>
            </p:cNvPr>
            <p:cNvCxnSpPr>
              <a:cxnSpLocks/>
              <a:stCxn id="293" idx="7"/>
              <a:endCxn id="294" idx="3"/>
            </p:cNvCxnSpPr>
            <p:nvPr userDrawn="1"/>
          </p:nvCxnSpPr>
          <p:spPr>
            <a:xfrm>
              <a:off x="9385903" y="1706948"/>
              <a:ext cx="910362" cy="8460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C11D1B79-E727-4BFF-93FF-A09DF7A9A7EE}"/>
                </a:ext>
              </a:extLst>
            </p:cNvPr>
            <p:cNvCxnSpPr>
              <a:cxnSpLocks/>
              <a:stCxn id="279" idx="0"/>
              <a:endCxn id="278" idx="3"/>
            </p:cNvCxnSpPr>
            <p:nvPr userDrawn="1"/>
          </p:nvCxnSpPr>
          <p:spPr>
            <a:xfrm>
              <a:off x="2865686" y="1745404"/>
              <a:ext cx="476698" cy="10381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>
              <a:extLst>
                <a:ext uri="{FF2B5EF4-FFF2-40B4-BE49-F238E27FC236}">
                  <a16:creationId xmlns:a16="http://schemas.microsoft.com/office/drawing/2014/main" id="{817F5F66-76F0-49C4-B1E6-4B70E5F65D92}"/>
                </a:ext>
              </a:extLst>
            </p:cNvPr>
            <p:cNvCxnSpPr>
              <a:cxnSpLocks/>
              <a:stCxn id="295" idx="2"/>
              <a:endCxn id="279" idx="6"/>
            </p:cNvCxnSpPr>
            <p:nvPr userDrawn="1"/>
          </p:nvCxnSpPr>
          <p:spPr>
            <a:xfrm flipH="1">
              <a:off x="2983764" y="1413389"/>
              <a:ext cx="796264" cy="21393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>
              <a:extLst>
                <a:ext uri="{FF2B5EF4-FFF2-40B4-BE49-F238E27FC236}">
                  <a16:creationId xmlns:a16="http://schemas.microsoft.com/office/drawing/2014/main" id="{DBBF53C7-91CC-4596-9A12-61B482465DEF}"/>
                </a:ext>
              </a:extLst>
            </p:cNvPr>
            <p:cNvCxnSpPr>
              <a:cxnSpLocks/>
              <a:stCxn id="282" idx="1"/>
              <a:endCxn id="279" idx="5"/>
            </p:cNvCxnSpPr>
            <p:nvPr userDrawn="1"/>
          </p:nvCxnSpPr>
          <p:spPr>
            <a:xfrm flipH="1">
              <a:off x="2949180" y="759787"/>
              <a:ext cx="761261" cy="7840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id="{3EE1C2CC-700D-44DE-A06D-CF37030CFBEE}"/>
                </a:ext>
              </a:extLst>
            </p:cNvPr>
            <p:cNvCxnSpPr>
              <a:cxnSpLocks/>
              <a:stCxn id="281" idx="7"/>
              <a:endCxn id="279" idx="3"/>
            </p:cNvCxnSpPr>
            <p:nvPr userDrawn="1"/>
          </p:nvCxnSpPr>
          <p:spPr>
            <a:xfrm>
              <a:off x="2026273" y="811101"/>
              <a:ext cx="755920" cy="7327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>
              <a:extLst>
                <a:ext uri="{FF2B5EF4-FFF2-40B4-BE49-F238E27FC236}">
                  <a16:creationId xmlns:a16="http://schemas.microsoft.com/office/drawing/2014/main" id="{5A4536BF-CA8D-4617-B7C7-959EFCA5B175}"/>
                </a:ext>
              </a:extLst>
            </p:cNvPr>
            <p:cNvCxnSpPr>
              <a:cxnSpLocks/>
              <a:stCxn id="280" idx="6"/>
              <a:endCxn id="279" idx="2"/>
            </p:cNvCxnSpPr>
            <p:nvPr userDrawn="1"/>
          </p:nvCxnSpPr>
          <p:spPr>
            <a:xfrm flipV="1">
              <a:off x="1617321" y="1627326"/>
              <a:ext cx="1130287" cy="1984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>
              <a:extLst>
                <a:ext uri="{FF2B5EF4-FFF2-40B4-BE49-F238E27FC236}">
                  <a16:creationId xmlns:a16="http://schemas.microsoft.com/office/drawing/2014/main" id="{1E94781C-27B1-4979-89B9-3A681BB2824B}"/>
                </a:ext>
              </a:extLst>
            </p:cNvPr>
            <p:cNvCxnSpPr>
              <a:cxnSpLocks/>
              <a:stCxn id="300" idx="7"/>
              <a:endCxn id="280" idx="3"/>
            </p:cNvCxnSpPr>
            <p:nvPr userDrawn="1"/>
          </p:nvCxnSpPr>
          <p:spPr>
            <a:xfrm>
              <a:off x="562732" y="991183"/>
              <a:ext cx="863318" cy="75539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>
              <a:extLst>
                <a:ext uri="{FF2B5EF4-FFF2-40B4-BE49-F238E27FC236}">
                  <a16:creationId xmlns:a16="http://schemas.microsoft.com/office/drawing/2014/main" id="{9ECEC93F-E208-46D1-AF78-C8A71CEC40B3}"/>
                </a:ext>
              </a:extLst>
            </p:cNvPr>
            <p:cNvCxnSpPr>
              <a:cxnSpLocks/>
              <a:stCxn id="300" idx="6"/>
              <a:endCxn id="281" idx="2"/>
            </p:cNvCxnSpPr>
            <p:nvPr userDrawn="1"/>
          </p:nvCxnSpPr>
          <p:spPr>
            <a:xfrm flipV="1">
              <a:off x="584609" y="758283"/>
              <a:ext cx="1314149" cy="18008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>
              <a:extLst>
                <a:ext uri="{FF2B5EF4-FFF2-40B4-BE49-F238E27FC236}">
                  <a16:creationId xmlns:a16="http://schemas.microsoft.com/office/drawing/2014/main" id="{0CED1FE7-A33B-4BBA-9696-56DBDD514FD7}"/>
                </a:ext>
              </a:extLst>
            </p:cNvPr>
            <p:cNvCxnSpPr>
              <a:cxnSpLocks/>
              <a:stCxn id="300" idx="5"/>
            </p:cNvCxnSpPr>
            <p:nvPr userDrawn="1"/>
          </p:nvCxnSpPr>
          <p:spPr>
            <a:xfrm flipV="1">
              <a:off x="562732" y="7695"/>
              <a:ext cx="830501" cy="8778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>
              <a:extLst>
                <a:ext uri="{FF2B5EF4-FFF2-40B4-BE49-F238E27FC236}">
                  <a16:creationId xmlns:a16="http://schemas.microsoft.com/office/drawing/2014/main" id="{EEC95EFE-6F64-492F-83BA-F4A337A93A6A}"/>
                </a:ext>
              </a:extLst>
            </p:cNvPr>
            <p:cNvCxnSpPr>
              <a:cxnSpLocks/>
              <a:stCxn id="281" idx="4"/>
            </p:cNvCxnSpPr>
            <p:nvPr userDrawn="1"/>
          </p:nvCxnSpPr>
          <p:spPr>
            <a:xfrm flipH="1" flipV="1">
              <a:off x="1913190" y="8940"/>
              <a:ext cx="60264" cy="6746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>
              <a:extLst>
                <a:ext uri="{FF2B5EF4-FFF2-40B4-BE49-F238E27FC236}">
                  <a16:creationId xmlns:a16="http://schemas.microsoft.com/office/drawing/2014/main" id="{337CBDF8-E2BC-4F14-9165-65159D78F975}"/>
                </a:ext>
              </a:extLst>
            </p:cNvPr>
            <p:cNvCxnSpPr>
              <a:cxnSpLocks/>
              <a:stCxn id="281" idx="5"/>
            </p:cNvCxnSpPr>
            <p:nvPr userDrawn="1"/>
          </p:nvCxnSpPr>
          <p:spPr>
            <a:xfrm flipV="1">
              <a:off x="2026273" y="21571"/>
              <a:ext cx="969507" cy="6838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>
              <a:extLst>
                <a:ext uri="{FF2B5EF4-FFF2-40B4-BE49-F238E27FC236}">
                  <a16:creationId xmlns:a16="http://schemas.microsoft.com/office/drawing/2014/main" id="{0487B002-4701-49D3-B3D8-14E3E2DBFAB2}"/>
                </a:ext>
              </a:extLst>
            </p:cNvPr>
            <p:cNvCxnSpPr>
              <a:cxnSpLocks/>
              <a:stCxn id="282" idx="5"/>
            </p:cNvCxnSpPr>
            <p:nvPr userDrawn="1"/>
          </p:nvCxnSpPr>
          <p:spPr>
            <a:xfrm flipV="1">
              <a:off x="3868895" y="-11241"/>
              <a:ext cx="430441" cy="6125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>
              <a:extLst>
                <a:ext uri="{FF2B5EF4-FFF2-40B4-BE49-F238E27FC236}">
                  <a16:creationId xmlns:a16="http://schemas.microsoft.com/office/drawing/2014/main" id="{C7A96476-1D0D-4815-9656-D0EB37F7B03C}"/>
                </a:ext>
              </a:extLst>
            </p:cNvPr>
            <p:cNvCxnSpPr>
              <a:cxnSpLocks/>
              <a:stCxn id="281" idx="6"/>
              <a:endCxn id="282" idx="2"/>
            </p:cNvCxnSpPr>
            <p:nvPr userDrawn="1"/>
          </p:nvCxnSpPr>
          <p:spPr>
            <a:xfrm flipV="1">
              <a:off x="2048150" y="680560"/>
              <a:ext cx="1629474" cy="7772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>
              <a:extLst>
                <a:ext uri="{FF2B5EF4-FFF2-40B4-BE49-F238E27FC236}">
                  <a16:creationId xmlns:a16="http://schemas.microsoft.com/office/drawing/2014/main" id="{0FA44EEA-5C50-4433-95F6-9B1E9C4FD702}"/>
                </a:ext>
              </a:extLst>
            </p:cNvPr>
            <p:cNvCxnSpPr>
              <a:cxnSpLocks/>
              <a:stCxn id="282" idx="6"/>
              <a:endCxn id="283" idx="3"/>
            </p:cNvCxnSpPr>
            <p:nvPr userDrawn="1"/>
          </p:nvCxnSpPr>
          <p:spPr>
            <a:xfrm>
              <a:off x="3901712" y="680560"/>
              <a:ext cx="1169856" cy="234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>
              <a:extLst>
                <a:ext uri="{FF2B5EF4-FFF2-40B4-BE49-F238E27FC236}">
                  <a16:creationId xmlns:a16="http://schemas.microsoft.com/office/drawing/2014/main" id="{E417D340-8DD2-40C9-9243-C3DECA77EFD3}"/>
                </a:ext>
              </a:extLst>
            </p:cNvPr>
            <p:cNvCxnSpPr>
              <a:cxnSpLocks/>
              <a:stCxn id="284" idx="2"/>
              <a:endCxn id="283" idx="6"/>
            </p:cNvCxnSpPr>
            <p:nvPr userDrawn="1"/>
          </p:nvCxnSpPr>
          <p:spPr>
            <a:xfrm flipH="1" flipV="1">
              <a:off x="5273139" y="998896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>
              <a:extLst>
                <a:ext uri="{FF2B5EF4-FFF2-40B4-BE49-F238E27FC236}">
                  <a16:creationId xmlns:a16="http://schemas.microsoft.com/office/drawing/2014/main" id="{B686522F-E39E-4A8E-BC68-F6C2FDACC95B}"/>
                </a:ext>
              </a:extLst>
            </p:cNvPr>
            <p:cNvCxnSpPr>
              <a:cxnSpLocks/>
              <a:stCxn id="305" idx="0"/>
              <a:endCxn id="283" idx="5"/>
            </p:cNvCxnSpPr>
            <p:nvPr userDrawn="1"/>
          </p:nvCxnSpPr>
          <p:spPr>
            <a:xfrm flipH="1">
              <a:off x="5238555" y="-6145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>
              <a:extLst>
                <a:ext uri="{FF2B5EF4-FFF2-40B4-BE49-F238E27FC236}">
                  <a16:creationId xmlns:a16="http://schemas.microsoft.com/office/drawing/2014/main" id="{A2BCE6F9-6082-4CAD-AEAF-D716B9783E25}"/>
                </a:ext>
              </a:extLst>
            </p:cNvPr>
            <p:cNvCxnSpPr>
              <a:cxnSpLocks/>
              <a:endCxn id="283" idx="4"/>
            </p:cNvCxnSpPr>
            <p:nvPr userDrawn="1"/>
          </p:nvCxnSpPr>
          <p:spPr>
            <a:xfrm>
              <a:off x="4883094" y="-29536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95FE5B2A-D528-40BC-94C2-4C5D702A3BB0}"/>
                </a:ext>
              </a:extLst>
            </p:cNvPr>
            <p:cNvCxnSpPr>
              <a:cxnSpLocks/>
              <a:stCxn id="305" idx="2"/>
              <a:endCxn id="284" idx="4"/>
            </p:cNvCxnSpPr>
            <p:nvPr userDrawn="1"/>
          </p:nvCxnSpPr>
          <p:spPr>
            <a:xfrm flipH="1">
              <a:off x="6243041" y="-5452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id="{2EDE7F87-D901-4EE5-84D9-64294D96D897}"/>
                </a:ext>
              </a:extLst>
            </p:cNvPr>
            <p:cNvCxnSpPr>
              <a:cxnSpLocks/>
              <a:stCxn id="287" idx="2"/>
              <a:endCxn id="284" idx="6"/>
            </p:cNvCxnSpPr>
            <p:nvPr userDrawn="1"/>
          </p:nvCxnSpPr>
          <p:spPr>
            <a:xfrm flipH="1">
              <a:off x="6317737" y="517871"/>
              <a:ext cx="1357780" cy="6985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>
              <a:extLst>
                <a:ext uri="{FF2B5EF4-FFF2-40B4-BE49-F238E27FC236}">
                  <a16:creationId xmlns:a16="http://schemas.microsoft.com/office/drawing/2014/main" id="{0007B89C-8A93-441D-A3C7-D5CB6E218E54}"/>
                </a:ext>
              </a:extLst>
            </p:cNvPr>
            <p:cNvCxnSpPr>
              <a:cxnSpLocks/>
              <a:stCxn id="287" idx="4"/>
            </p:cNvCxnSpPr>
            <p:nvPr userDrawn="1"/>
          </p:nvCxnSpPr>
          <p:spPr>
            <a:xfrm flipV="1">
              <a:off x="7750213" y="54467"/>
              <a:ext cx="93642" cy="3887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>
              <a:extLst>
                <a:ext uri="{FF2B5EF4-FFF2-40B4-BE49-F238E27FC236}">
                  <a16:creationId xmlns:a16="http://schemas.microsoft.com/office/drawing/2014/main" id="{78888D96-3CBC-4373-9F12-1B23C064D250}"/>
                </a:ext>
              </a:extLst>
            </p:cNvPr>
            <p:cNvCxnSpPr>
              <a:cxnSpLocks/>
              <a:stCxn id="288" idx="3"/>
            </p:cNvCxnSpPr>
            <p:nvPr userDrawn="1"/>
          </p:nvCxnSpPr>
          <p:spPr>
            <a:xfrm flipH="1" flipV="1">
              <a:off x="8652184" y="-11241"/>
              <a:ext cx="511421" cy="3567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>
              <a:extLst>
                <a:ext uri="{FF2B5EF4-FFF2-40B4-BE49-F238E27FC236}">
                  <a16:creationId xmlns:a16="http://schemas.microsoft.com/office/drawing/2014/main" id="{371176BB-2945-403A-A9A7-3744370E8CB8}"/>
                </a:ext>
              </a:extLst>
            </p:cNvPr>
            <p:cNvCxnSpPr>
              <a:cxnSpLocks/>
              <a:stCxn id="288" idx="2"/>
              <a:endCxn id="287" idx="6"/>
            </p:cNvCxnSpPr>
            <p:nvPr userDrawn="1"/>
          </p:nvCxnSpPr>
          <p:spPr>
            <a:xfrm flipH="1">
              <a:off x="7824909" y="42476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>
              <a:extLst>
                <a:ext uri="{FF2B5EF4-FFF2-40B4-BE49-F238E27FC236}">
                  <a16:creationId xmlns:a16="http://schemas.microsoft.com/office/drawing/2014/main" id="{88A3E96D-15A7-45AD-99B6-27579EC8809E}"/>
                </a:ext>
              </a:extLst>
            </p:cNvPr>
            <p:cNvCxnSpPr>
              <a:cxnSpLocks/>
              <a:stCxn id="293" idx="4"/>
              <a:endCxn id="288" idx="0"/>
            </p:cNvCxnSpPr>
            <p:nvPr userDrawn="1"/>
          </p:nvCxnSpPr>
          <p:spPr>
            <a:xfrm flipH="1" flipV="1">
              <a:off x="9242832" y="53680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>
              <a:extLst>
                <a:ext uri="{FF2B5EF4-FFF2-40B4-BE49-F238E27FC236}">
                  <a16:creationId xmlns:a16="http://schemas.microsoft.com/office/drawing/2014/main" id="{4943A19B-4FCE-4594-9520-AD7A57AB0D25}"/>
                </a:ext>
              </a:extLst>
            </p:cNvPr>
            <p:cNvCxnSpPr>
              <a:cxnSpLocks/>
              <a:stCxn id="292" idx="3"/>
              <a:endCxn id="288" idx="7"/>
            </p:cNvCxnSpPr>
            <p:nvPr userDrawn="1"/>
          </p:nvCxnSpPr>
          <p:spPr>
            <a:xfrm flipH="1" flipV="1">
              <a:off x="9322059" y="503987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>
              <a:extLst>
                <a:ext uri="{FF2B5EF4-FFF2-40B4-BE49-F238E27FC236}">
                  <a16:creationId xmlns:a16="http://schemas.microsoft.com/office/drawing/2014/main" id="{36E4518D-95D7-4E3E-8BB5-DB6E12D3346F}"/>
                </a:ext>
              </a:extLst>
            </p:cNvPr>
            <p:cNvCxnSpPr>
              <a:cxnSpLocks/>
              <a:stCxn id="292" idx="2"/>
              <a:endCxn id="293" idx="6"/>
            </p:cNvCxnSpPr>
            <p:nvPr userDrawn="1"/>
          </p:nvCxnSpPr>
          <p:spPr>
            <a:xfrm flipH="1">
              <a:off x="9418720" y="1237716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>
              <a:extLst>
                <a:ext uri="{FF2B5EF4-FFF2-40B4-BE49-F238E27FC236}">
                  <a16:creationId xmlns:a16="http://schemas.microsoft.com/office/drawing/2014/main" id="{05BAC96E-7C1D-4F3B-948F-8FDF82692067}"/>
                </a:ext>
              </a:extLst>
            </p:cNvPr>
            <p:cNvCxnSpPr>
              <a:cxnSpLocks/>
              <a:stCxn id="292" idx="1"/>
              <a:endCxn id="294" idx="4"/>
            </p:cNvCxnSpPr>
            <p:nvPr userDrawn="1"/>
          </p:nvCxnSpPr>
          <p:spPr>
            <a:xfrm flipH="1">
              <a:off x="10349083" y="1309164"/>
              <a:ext cx="576378" cy="12219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>
              <a:extLst>
                <a:ext uri="{FF2B5EF4-FFF2-40B4-BE49-F238E27FC236}">
                  <a16:creationId xmlns:a16="http://schemas.microsoft.com/office/drawing/2014/main" id="{6C8A6195-AA87-4C10-BD72-1AF13B57D044}"/>
                </a:ext>
              </a:extLst>
            </p:cNvPr>
            <p:cNvCxnSpPr>
              <a:cxnSpLocks/>
              <a:stCxn id="290" idx="1"/>
              <a:endCxn id="294" idx="5"/>
            </p:cNvCxnSpPr>
            <p:nvPr userDrawn="1"/>
          </p:nvCxnSpPr>
          <p:spPr>
            <a:xfrm flipH="1">
              <a:off x="10401901" y="1774673"/>
              <a:ext cx="1757220" cy="7783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>
              <a:extLst>
                <a:ext uri="{FF2B5EF4-FFF2-40B4-BE49-F238E27FC236}">
                  <a16:creationId xmlns:a16="http://schemas.microsoft.com/office/drawing/2014/main" id="{E8725494-4D25-449F-9639-F16ECBE52F5D}"/>
                </a:ext>
              </a:extLst>
            </p:cNvPr>
            <p:cNvCxnSpPr>
              <a:cxnSpLocks/>
              <a:stCxn id="290" idx="0"/>
              <a:endCxn id="291" idx="4"/>
            </p:cNvCxnSpPr>
            <p:nvPr userDrawn="1"/>
          </p:nvCxnSpPr>
          <p:spPr>
            <a:xfrm flipH="1">
              <a:off x="11893491" y="1806534"/>
              <a:ext cx="313099" cy="9575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>
              <a:extLst>
                <a:ext uri="{FF2B5EF4-FFF2-40B4-BE49-F238E27FC236}">
                  <a16:creationId xmlns:a16="http://schemas.microsoft.com/office/drawing/2014/main" id="{5139DC2E-4E17-447D-9977-97C8818AE22B}"/>
                </a:ext>
              </a:extLst>
            </p:cNvPr>
            <p:cNvCxnSpPr>
              <a:cxnSpLocks/>
              <a:stCxn id="362" idx="7"/>
              <a:endCxn id="427" idx="1"/>
            </p:cNvCxnSpPr>
            <p:nvPr userDrawn="1"/>
          </p:nvCxnSpPr>
          <p:spPr>
            <a:xfrm flipH="1" flipV="1">
              <a:off x="8117425" y="3321916"/>
              <a:ext cx="642685" cy="1106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>
              <a:extLst>
                <a:ext uri="{FF2B5EF4-FFF2-40B4-BE49-F238E27FC236}">
                  <a16:creationId xmlns:a16="http://schemas.microsoft.com/office/drawing/2014/main" id="{56FF29F4-D9DD-4F9A-B75D-FB5158E6CA2F}"/>
                </a:ext>
              </a:extLst>
            </p:cNvPr>
            <p:cNvCxnSpPr>
              <a:cxnSpLocks/>
              <a:endCxn id="289" idx="6"/>
            </p:cNvCxnSpPr>
            <p:nvPr userDrawn="1"/>
          </p:nvCxnSpPr>
          <p:spPr>
            <a:xfrm flipH="1">
              <a:off x="11941804" y="350882"/>
              <a:ext cx="294325" cy="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>
              <a:extLst>
                <a:ext uri="{FF2B5EF4-FFF2-40B4-BE49-F238E27FC236}">
                  <a16:creationId xmlns:a16="http://schemas.microsoft.com/office/drawing/2014/main" id="{137EE875-82DC-480B-B3CC-7115527A31BA}"/>
                </a:ext>
              </a:extLst>
            </p:cNvPr>
            <p:cNvCxnSpPr>
              <a:cxnSpLocks/>
              <a:stCxn id="362" idx="0"/>
              <a:endCxn id="426" idx="3"/>
            </p:cNvCxnSpPr>
            <p:nvPr userDrawn="1"/>
          </p:nvCxnSpPr>
          <p:spPr>
            <a:xfrm flipV="1">
              <a:off x="8839337" y="3056346"/>
              <a:ext cx="575543" cy="133887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>
              <a:extLst>
                <a:ext uri="{FF2B5EF4-FFF2-40B4-BE49-F238E27FC236}">
                  <a16:creationId xmlns:a16="http://schemas.microsoft.com/office/drawing/2014/main" id="{1A18D9F8-3E22-4373-9A13-5DD967E54137}"/>
                </a:ext>
              </a:extLst>
            </p:cNvPr>
            <p:cNvCxnSpPr>
              <a:cxnSpLocks/>
              <a:stCxn id="374" idx="0"/>
              <a:endCxn id="425" idx="0"/>
            </p:cNvCxnSpPr>
            <p:nvPr userDrawn="1"/>
          </p:nvCxnSpPr>
          <p:spPr>
            <a:xfrm flipH="1" flipV="1">
              <a:off x="10593831" y="3434127"/>
              <a:ext cx="970340" cy="11166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>
              <a:extLst>
                <a:ext uri="{FF2B5EF4-FFF2-40B4-BE49-F238E27FC236}">
                  <a16:creationId xmlns:a16="http://schemas.microsoft.com/office/drawing/2014/main" id="{FA4F350C-2EF1-4736-8CD1-F5E23F1A47C6}"/>
                </a:ext>
              </a:extLst>
            </p:cNvPr>
            <p:cNvCxnSpPr>
              <a:cxnSpLocks/>
              <a:stCxn id="374" idx="1"/>
              <a:endCxn id="291" idx="0"/>
            </p:cNvCxnSpPr>
            <p:nvPr userDrawn="1"/>
          </p:nvCxnSpPr>
          <p:spPr>
            <a:xfrm flipV="1">
              <a:off x="11616989" y="2983008"/>
              <a:ext cx="228732" cy="15896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>
              <a:extLst>
                <a:ext uri="{FF2B5EF4-FFF2-40B4-BE49-F238E27FC236}">
                  <a16:creationId xmlns:a16="http://schemas.microsoft.com/office/drawing/2014/main" id="{13D645B3-EBAE-4820-9E92-282F9DBBC1DA}"/>
                </a:ext>
              </a:extLst>
            </p:cNvPr>
            <p:cNvCxnSpPr>
              <a:cxnSpLocks/>
              <a:stCxn id="291" idx="2"/>
              <a:endCxn id="294" idx="6"/>
            </p:cNvCxnSpPr>
            <p:nvPr userDrawn="1"/>
          </p:nvCxnSpPr>
          <p:spPr>
            <a:xfrm flipH="1" flipV="1">
              <a:off x="10423779" y="2605827"/>
              <a:ext cx="1336358" cy="2438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>
              <a:extLst>
                <a:ext uri="{FF2B5EF4-FFF2-40B4-BE49-F238E27FC236}">
                  <a16:creationId xmlns:a16="http://schemas.microsoft.com/office/drawing/2014/main" id="{1663D816-53E3-44F3-9BFD-15782BE36F61}"/>
                </a:ext>
              </a:extLst>
            </p:cNvPr>
            <p:cNvCxnSpPr>
              <a:cxnSpLocks/>
              <a:stCxn id="290" idx="2"/>
              <a:endCxn id="292" idx="6"/>
            </p:cNvCxnSpPr>
            <p:nvPr userDrawn="1"/>
          </p:nvCxnSpPr>
          <p:spPr>
            <a:xfrm flipH="1" flipV="1">
              <a:off x="11097954" y="1194675"/>
              <a:ext cx="1050131" cy="5239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>
              <a:extLst>
                <a:ext uri="{FF2B5EF4-FFF2-40B4-BE49-F238E27FC236}">
                  <a16:creationId xmlns:a16="http://schemas.microsoft.com/office/drawing/2014/main" id="{CFA57A08-F6B9-45B6-B0C9-792D72522B1A}"/>
                </a:ext>
              </a:extLst>
            </p:cNvPr>
            <p:cNvCxnSpPr>
              <a:cxnSpLocks/>
              <a:stCxn id="289" idx="1"/>
              <a:endCxn id="292" idx="5"/>
            </p:cNvCxnSpPr>
            <p:nvPr userDrawn="1"/>
          </p:nvCxnSpPr>
          <p:spPr>
            <a:xfrm flipH="1">
              <a:off x="11050531" y="430109"/>
              <a:ext cx="700002" cy="693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>
              <a:extLst>
                <a:ext uri="{FF2B5EF4-FFF2-40B4-BE49-F238E27FC236}">
                  <a16:creationId xmlns:a16="http://schemas.microsoft.com/office/drawing/2014/main" id="{98C937C5-AF10-4233-9E18-EDDB265F3454}"/>
                </a:ext>
              </a:extLst>
            </p:cNvPr>
            <p:cNvCxnSpPr>
              <a:cxnSpLocks/>
              <a:stCxn id="289" idx="3"/>
              <a:endCxn id="306" idx="1"/>
            </p:cNvCxnSpPr>
            <p:nvPr userDrawn="1"/>
          </p:nvCxnSpPr>
          <p:spPr>
            <a:xfrm flipH="1" flipV="1">
              <a:off x="10480717" y="1658"/>
              <a:ext cx="1269816" cy="2699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>
              <a:extLst>
                <a:ext uri="{FF2B5EF4-FFF2-40B4-BE49-F238E27FC236}">
                  <a16:creationId xmlns:a16="http://schemas.microsoft.com/office/drawing/2014/main" id="{298B07B3-1883-4F03-AD3C-0BF0FE43D5CD}"/>
                </a:ext>
              </a:extLst>
            </p:cNvPr>
            <p:cNvCxnSpPr>
              <a:cxnSpLocks/>
              <a:stCxn id="292" idx="4"/>
              <a:endCxn id="306" idx="2"/>
            </p:cNvCxnSpPr>
            <p:nvPr userDrawn="1"/>
          </p:nvCxnSpPr>
          <p:spPr>
            <a:xfrm flipH="1" flipV="1">
              <a:off x="10368902" y="619"/>
              <a:ext cx="597574" cy="1105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>
              <a:extLst>
                <a:ext uri="{FF2B5EF4-FFF2-40B4-BE49-F238E27FC236}">
                  <a16:creationId xmlns:a16="http://schemas.microsoft.com/office/drawing/2014/main" id="{302E19F2-9F6F-4F45-818F-51FAA355FA2E}"/>
                </a:ext>
              </a:extLst>
            </p:cNvPr>
            <p:cNvCxnSpPr>
              <a:cxnSpLocks/>
              <a:stCxn id="288" idx="5"/>
              <a:endCxn id="306" idx="0"/>
            </p:cNvCxnSpPr>
            <p:nvPr userDrawn="1"/>
          </p:nvCxnSpPr>
          <p:spPr>
            <a:xfrm flipV="1">
              <a:off x="9322059" y="-420"/>
              <a:ext cx="935027" cy="3459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>
              <a:extLst>
                <a:ext uri="{FF2B5EF4-FFF2-40B4-BE49-F238E27FC236}">
                  <a16:creationId xmlns:a16="http://schemas.microsoft.com/office/drawing/2014/main" id="{B7141E8A-D6CA-47A8-B851-91BB501B86D2}"/>
                </a:ext>
              </a:extLst>
            </p:cNvPr>
            <p:cNvCxnSpPr>
              <a:cxnSpLocks/>
              <a:stCxn id="289" idx="7"/>
              <a:endCxn id="290" idx="3"/>
            </p:cNvCxnSpPr>
            <p:nvPr userDrawn="1"/>
          </p:nvCxnSpPr>
          <p:spPr>
            <a:xfrm>
              <a:off x="11908987" y="430109"/>
              <a:ext cx="270959" cy="12410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>
              <a:extLst>
                <a:ext uri="{FF2B5EF4-FFF2-40B4-BE49-F238E27FC236}">
                  <a16:creationId xmlns:a16="http://schemas.microsoft.com/office/drawing/2014/main" id="{592559B9-29A2-497A-BF18-1C1AFA86EEB9}"/>
                </a:ext>
              </a:extLst>
            </p:cNvPr>
            <p:cNvCxnSpPr>
              <a:cxnSpLocks/>
              <a:stCxn id="287" idx="7"/>
              <a:endCxn id="293" idx="3"/>
            </p:cNvCxnSpPr>
            <p:nvPr userDrawn="1"/>
          </p:nvCxnSpPr>
          <p:spPr>
            <a:xfrm>
              <a:off x="7803031" y="570690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>
              <a:extLst>
                <a:ext uri="{FF2B5EF4-FFF2-40B4-BE49-F238E27FC236}">
                  <a16:creationId xmlns:a16="http://schemas.microsoft.com/office/drawing/2014/main" id="{0E65A0D4-1AEB-4FBE-A6C7-F709B9CBAD70}"/>
                </a:ext>
              </a:extLst>
            </p:cNvPr>
            <p:cNvCxnSpPr>
              <a:cxnSpLocks/>
              <a:endCxn id="289" idx="4"/>
            </p:cNvCxnSpPr>
            <p:nvPr userDrawn="1"/>
          </p:nvCxnSpPr>
          <p:spPr>
            <a:xfrm flipH="1">
              <a:off x="11829760" y="8940"/>
              <a:ext cx="14366" cy="22989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8" name="Oval 277">
              <a:extLst>
                <a:ext uri="{FF2B5EF4-FFF2-40B4-BE49-F238E27FC236}">
                  <a16:creationId xmlns:a16="http://schemas.microsoft.com/office/drawing/2014/main" id="{9CEDDEB5-D537-435B-8377-818C31E4B851}"/>
                </a:ext>
              </a:extLst>
            </p:cNvPr>
            <p:cNvSpPr/>
            <p:nvPr userDrawn="1"/>
          </p:nvSpPr>
          <p:spPr>
            <a:xfrm rot="1036530" flipV="1">
              <a:off x="3282465" y="277068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9" name="Oval 278">
              <a:extLst>
                <a:ext uri="{FF2B5EF4-FFF2-40B4-BE49-F238E27FC236}">
                  <a16:creationId xmlns:a16="http://schemas.microsoft.com/office/drawing/2014/main" id="{A8B7EACD-8FD4-4E3A-8A26-9044A0617604}"/>
                </a:ext>
              </a:extLst>
            </p:cNvPr>
            <p:cNvSpPr/>
            <p:nvPr userDrawn="1"/>
          </p:nvSpPr>
          <p:spPr>
            <a:xfrm flipV="1">
              <a:off x="2747608" y="150924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0" name="Oval 279">
              <a:extLst>
                <a:ext uri="{FF2B5EF4-FFF2-40B4-BE49-F238E27FC236}">
                  <a16:creationId xmlns:a16="http://schemas.microsoft.com/office/drawing/2014/main" id="{0BF2B72B-6720-43B5-973A-144CBDFC0A66}"/>
                </a:ext>
              </a:extLst>
            </p:cNvPr>
            <p:cNvSpPr/>
            <p:nvPr userDrawn="1"/>
          </p:nvSpPr>
          <p:spPr>
            <a:xfrm flipV="1">
              <a:off x="1393233" y="171375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1" name="Oval 280">
              <a:extLst>
                <a:ext uri="{FF2B5EF4-FFF2-40B4-BE49-F238E27FC236}">
                  <a16:creationId xmlns:a16="http://schemas.microsoft.com/office/drawing/2014/main" id="{91AA3BC4-49FA-4E0C-ABE5-E346F25A773B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898758" y="683587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2" name="Oval 281">
              <a:extLst>
                <a:ext uri="{FF2B5EF4-FFF2-40B4-BE49-F238E27FC236}">
                  <a16:creationId xmlns:a16="http://schemas.microsoft.com/office/drawing/2014/main" id="{EF71B847-7913-4793-A193-1DB58EAA3E6B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677624" y="5685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3" name="Oval 282">
              <a:extLst>
                <a:ext uri="{FF2B5EF4-FFF2-40B4-BE49-F238E27FC236}">
                  <a16:creationId xmlns:a16="http://schemas.microsoft.com/office/drawing/2014/main" id="{F77DB7A4-1011-4AF3-AC2F-9E7FBC6E43B7}"/>
                </a:ext>
              </a:extLst>
            </p:cNvPr>
            <p:cNvSpPr/>
            <p:nvPr userDrawn="1"/>
          </p:nvSpPr>
          <p:spPr>
            <a:xfrm flipV="1">
              <a:off x="5036983" y="88081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4" name="Oval 283">
              <a:extLst>
                <a:ext uri="{FF2B5EF4-FFF2-40B4-BE49-F238E27FC236}">
                  <a16:creationId xmlns:a16="http://schemas.microsoft.com/office/drawing/2014/main" id="{50F1BBFB-B2E3-4426-A042-2A195D3515C9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168345" y="114169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5" name="Oval 284">
              <a:extLst>
                <a:ext uri="{FF2B5EF4-FFF2-40B4-BE49-F238E27FC236}">
                  <a16:creationId xmlns:a16="http://schemas.microsoft.com/office/drawing/2014/main" id="{569B5C16-4CC0-4107-9E70-E9BD3F9DAD9D}"/>
                </a:ext>
              </a:extLst>
            </p:cNvPr>
            <p:cNvSpPr/>
            <p:nvPr userDrawn="1"/>
          </p:nvSpPr>
          <p:spPr>
            <a:xfrm flipV="1">
              <a:off x="6173566" y="2159704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6" name="Oval 285">
              <a:extLst>
                <a:ext uri="{FF2B5EF4-FFF2-40B4-BE49-F238E27FC236}">
                  <a16:creationId xmlns:a16="http://schemas.microsoft.com/office/drawing/2014/main" id="{775641CF-7012-4272-B57D-E9C3C334E6E1}"/>
                </a:ext>
              </a:extLst>
            </p:cNvPr>
            <p:cNvSpPr/>
            <p:nvPr userDrawn="1"/>
          </p:nvSpPr>
          <p:spPr>
            <a:xfrm flipV="1">
              <a:off x="7625759" y="16101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7" name="Oval 286">
              <a:extLst>
                <a:ext uri="{FF2B5EF4-FFF2-40B4-BE49-F238E27FC236}">
                  <a16:creationId xmlns:a16="http://schemas.microsoft.com/office/drawing/2014/main" id="{69F220C4-03FD-4819-ADFC-D2877949E9E6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7675517" y="44317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8" name="Oval 287">
              <a:extLst>
                <a:ext uri="{FF2B5EF4-FFF2-40B4-BE49-F238E27FC236}">
                  <a16:creationId xmlns:a16="http://schemas.microsoft.com/office/drawing/2014/main" id="{EA725BF7-2779-4B3D-BE1A-08029AE23955}"/>
                </a:ext>
              </a:extLst>
            </p:cNvPr>
            <p:cNvSpPr/>
            <p:nvPr userDrawn="1"/>
          </p:nvSpPr>
          <p:spPr>
            <a:xfrm flipV="1">
              <a:off x="9130788" y="3127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9" name="Oval 288">
              <a:extLst>
                <a:ext uri="{FF2B5EF4-FFF2-40B4-BE49-F238E27FC236}">
                  <a16:creationId xmlns:a16="http://schemas.microsoft.com/office/drawing/2014/main" id="{C5930D89-FC17-4A14-BB00-CFD467CA8448}"/>
                </a:ext>
              </a:extLst>
            </p:cNvPr>
            <p:cNvSpPr/>
            <p:nvPr userDrawn="1"/>
          </p:nvSpPr>
          <p:spPr>
            <a:xfrm flipV="1">
              <a:off x="11717716" y="23883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0" name="Oval 289">
              <a:extLst>
                <a:ext uri="{FF2B5EF4-FFF2-40B4-BE49-F238E27FC236}">
                  <a16:creationId xmlns:a16="http://schemas.microsoft.com/office/drawing/2014/main" id="{826C4DAA-3C3E-4399-B944-0F64961B18C1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V="1">
              <a:off x="12146619" y="165860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1" name="Oval 290">
              <a:extLst>
                <a:ext uri="{FF2B5EF4-FFF2-40B4-BE49-F238E27FC236}">
                  <a16:creationId xmlns:a16="http://schemas.microsoft.com/office/drawing/2014/main" id="{6907189B-D84A-4C9D-9DDA-D3E883934E11}"/>
                </a:ext>
              </a:extLst>
            </p:cNvPr>
            <p:cNvSpPr/>
            <p:nvPr userDrawn="1"/>
          </p:nvSpPr>
          <p:spPr>
            <a:xfrm rot="738506" flipV="1">
              <a:off x="11757562" y="276149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2" name="Oval 291">
              <a:extLst>
                <a:ext uri="{FF2B5EF4-FFF2-40B4-BE49-F238E27FC236}">
                  <a16:creationId xmlns:a16="http://schemas.microsoft.com/office/drawing/2014/main" id="{E099447C-5426-4BBF-8E60-E434B5540E47}"/>
                </a:ext>
              </a:extLst>
            </p:cNvPr>
            <p:cNvSpPr/>
            <p:nvPr userDrawn="1"/>
          </p:nvSpPr>
          <p:spPr>
            <a:xfrm rot="20935587" flipV="1">
              <a:off x="10875952" y="1104151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3" name="Oval 292">
              <a:extLst>
                <a:ext uri="{FF2B5EF4-FFF2-40B4-BE49-F238E27FC236}">
                  <a16:creationId xmlns:a16="http://schemas.microsoft.com/office/drawing/2014/main" id="{3B85E12F-FB94-4801-99AD-C0B5FD058517}"/>
                </a:ext>
              </a:extLst>
            </p:cNvPr>
            <p:cNvSpPr/>
            <p:nvPr userDrawn="1"/>
          </p:nvSpPr>
          <p:spPr>
            <a:xfrm flipV="1">
              <a:off x="9194632" y="151567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4" name="Oval 293">
              <a:extLst>
                <a:ext uri="{FF2B5EF4-FFF2-40B4-BE49-F238E27FC236}">
                  <a16:creationId xmlns:a16="http://schemas.microsoft.com/office/drawing/2014/main" id="{CCC4C9FB-C60D-4E64-9F53-D5BA3A837C24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74387" y="2531131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5" name="Oval 294">
              <a:extLst>
                <a:ext uri="{FF2B5EF4-FFF2-40B4-BE49-F238E27FC236}">
                  <a16:creationId xmlns:a16="http://schemas.microsoft.com/office/drawing/2014/main" id="{E2A5EC24-B372-4B1F-BC96-0CF8E49906CF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780028" y="130134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6" name="Oval 295">
              <a:extLst>
                <a:ext uri="{FF2B5EF4-FFF2-40B4-BE49-F238E27FC236}">
                  <a16:creationId xmlns:a16="http://schemas.microsoft.com/office/drawing/2014/main" id="{3AC3E801-5AC5-433A-B005-2BE04734D267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938273" y="211980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7" name="Oval 296">
              <a:extLst>
                <a:ext uri="{FF2B5EF4-FFF2-40B4-BE49-F238E27FC236}">
                  <a16:creationId xmlns:a16="http://schemas.microsoft.com/office/drawing/2014/main" id="{98AB6443-BF2A-46FC-B5D8-B72F6332A5A6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888828" y="207814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8" name="Straight Connector 297">
              <a:extLst>
                <a:ext uri="{FF2B5EF4-FFF2-40B4-BE49-F238E27FC236}">
                  <a16:creationId xmlns:a16="http://schemas.microsoft.com/office/drawing/2014/main" id="{C4C314C5-4577-4BF0-A86D-9AA9CB7FDF9D}"/>
                </a:ext>
              </a:extLst>
            </p:cNvPr>
            <p:cNvCxnSpPr>
              <a:cxnSpLocks/>
              <a:stCxn id="297" idx="2"/>
              <a:endCxn id="279" idx="7"/>
            </p:cNvCxnSpPr>
            <p:nvPr userDrawn="1"/>
          </p:nvCxnSpPr>
          <p:spPr>
            <a:xfrm flipH="1" flipV="1">
              <a:off x="2949180" y="1710820"/>
              <a:ext cx="939648" cy="44202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Straight Connector 298">
              <a:extLst>
                <a:ext uri="{FF2B5EF4-FFF2-40B4-BE49-F238E27FC236}">
                  <a16:creationId xmlns:a16="http://schemas.microsoft.com/office/drawing/2014/main" id="{523E38A6-323F-43A4-A2FE-B1698AA07090}"/>
                </a:ext>
              </a:extLst>
            </p:cNvPr>
            <p:cNvCxnSpPr>
              <a:cxnSpLocks/>
              <a:stCxn id="280" idx="4"/>
              <a:endCxn id="281" idx="1"/>
            </p:cNvCxnSpPr>
            <p:nvPr userDrawn="1"/>
          </p:nvCxnSpPr>
          <p:spPr>
            <a:xfrm flipV="1">
              <a:off x="1505277" y="811101"/>
              <a:ext cx="415359" cy="9026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0" name="Oval 299">
              <a:extLst>
                <a:ext uri="{FF2B5EF4-FFF2-40B4-BE49-F238E27FC236}">
                  <a16:creationId xmlns:a16="http://schemas.microsoft.com/office/drawing/2014/main" id="{568EA1FC-9FD5-4BBB-A2AD-590409940BD1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35217" y="86366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1" name="Straight Connector 300">
              <a:extLst>
                <a:ext uri="{FF2B5EF4-FFF2-40B4-BE49-F238E27FC236}">
                  <a16:creationId xmlns:a16="http://schemas.microsoft.com/office/drawing/2014/main" id="{EE301E94-6785-481F-ACEC-22DD4B8CD327}"/>
                </a:ext>
              </a:extLst>
            </p:cNvPr>
            <p:cNvCxnSpPr>
              <a:cxnSpLocks/>
              <a:stCxn id="300" idx="3"/>
            </p:cNvCxnSpPr>
            <p:nvPr userDrawn="1"/>
          </p:nvCxnSpPr>
          <p:spPr>
            <a:xfrm flipH="1" flipV="1">
              <a:off x="14396" y="20999"/>
              <a:ext cx="442699" cy="8645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Connector 301">
              <a:extLst>
                <a:ext uri="{FF2B5EF4-FFF2-40B4-BE49-F238E27FC236}">
                  <a16:creationId xmlns:a16="http://schemas.microsoft.com/office/drawing/2014/main" id="{E0F9471F-7A2F-4926-B5EE-651B194A6905}"/>
                </a:ext>
              </a:extLst>
            </p:cNvPr>
            <p:cNvCxnSpPr>
              <a:cxnSpLocks/>
              <a:stCxn id="300" idx="2"/>
            </p:cNvCxnSpPr>
            <p:nvPr userDrawn="1"/>
          </p:nvCxnSpPr>
          <p:spPr>
            <a:xfrm flipH="1" flipV="1">
              <a:off x="-27532" y="832189"/>
              <a:ext cx="462749" cy="1061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Connector 302">
              <a:extLst>
                <a:ext uri="{FF2B5EF4-FFF2-40B4-BE49-F238E27FC236}">
                  <a16:creationId xmlns:a16="http://schemas.microsoft.com/office/drawing/2014/main" id="{7EDB3E1C-A8F0-499A-B828-819537F0E1D7}"/>
                </a:ext>
              </a:extLst>
            </p:cNvPr>
            <p:cNvCxnSpPr>
              <a:cxnSpLocks/>
              <a:stCxn id="300" idx="1"/>
            </p:cNvCxnSpPr>
            <p:nvPr userDrawn="1"/>
          </p:nvCxnSpPr>
          <p:spPr>
            <a:xfrm flipH="1">
              <a:off x="-27532" y="991183"/>
              <a:ext cx="484627" cy="496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Connector 303">
              <a:extLst>
                <a:ext uri="{FF2B5EF4-FFF2-40B4-BE49-F238E27FC236}">
                  <a16:creationId xmlns:a16="http://schemas.microsoft.com/office/drawing/2014/main" id="{6B9C1564-EA91-4D7D-8BF2-FA3284AFE33E}"/>
                </a:ext>
              </a:extLst>
            </p:cNvPr>
            <p:cNvCxnSpPr>
              <a:cxnSpLocks/>
              <a:endCxn id="280" idx="2"/>
            </p:cNvCxnSpPr>
            <p:nvPr userDrawn="1"/>
          </p:nvCxnSpPr>
          <p:spPr>
            <a:xfrm flipV="1">
              <a:off x="42498" y="1825802"/>
              <a:ext cx="1350735" cy="1774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5" name="Chord 304">
              <a:extLst>
                <a:ext uri="{FF2B5EF4-FFF2-40B4-BE49-F238E27FC236}">
                  <a16:creationId xmlns:a16="http://schemas.microsoft.com/office/drawing/2014/main" id="{C91A2ACB-C039-4DF9-A36F-19297298813D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507935" y="-75430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6" name="Chord 305">
              <a:extLst>
                <a:ext uri="{FF2B5EF4-FFF2-40B4-BE49-F238E27FC236}">
                  <a16:creationId xmlns:a16="http://schemas.microsoft.com/office/drawing/2014/main" id="{2E5DC447-86C0-481D-9508-E81A405EF66B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56792" y="-104349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7" name="Straight Connector 306">
              <a:extLst>
                <a:ext uri="{FF2B5EF4-FFF2-40B4-BE49-F238E27FC236}">
                  <a16:creationId xmlns:a16="http://schemas.microsoft.com/office/drawing/2014/main" id="{FCDD8B4A-0EA9-43A6-805D-324EE240D2CC}"/>
                </a:ext>
              </a:extLst>
            </p:cNvPr>
            <p:cNvCxnSpPr>
              <a:cxnSpLocks/>
              <a:stCxn id="305" idx="1"/>
              <a:endCxn id="287" idx="3"/>
            </p:cNvCxnSpPr>
            <p:nvPr userDrawn="1"/>
          </p:nvCxnSpPr>
          <p:spPr>
            <a:xfrm>
              <a:off x="6657218" y="-4759"/>
              <a:ext cx="1040177" cy="46981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Straight Connector 307">
              <a:extLst>
                <a:ext uri="{FF2B5EF4-FFF2-40B4-BE49-F238E27FC236}">
                  <a16:creationId xmlns:a16="http://schemas.microsoft.com/office/drawing/2014/main" id="{373C6692-D094-452C-827E-A54C62E4E181}"/>
                </a:ext>
              </a:extLst>
            </p:cNvPr>
            <p:cNvCxnSpPr>
              <a:cxnSpLocks/>
              <a:endCxn id="359" idx="1"/>
            </p:cNvCxnSpPr>
            <p:nvPr userDrawn="1"/>
          </p:nvCxnSpPr>
          <p:spPr>
            <a:xfrm flipH="1">
              <a:off x="11505573" y="5340915"/>
              <a:ext cx="674373" cy="39668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>
              <a:extLst>
                <a:ext uri="{FF2B5EF4-FFF2-40B4-BE49-F238E27FC236}">
                  <a16:creationId xmlns:a16="http://schemas.microsoft.com/office/drawing/2014/main" id="{906804F7-F4B5-434F-9BCE-6A3EF6D1039C}"/>
                </a:ext>
              </a:extLst>
            </p:cNvPr>
            <p:cNvCxnSpPr>
              <a:cxnSpLocks/>
              <a:endCxn id="374" idx="2"/>
            </p:cNvCxnSpPr>
            <p:nvPr userDrawn="1"/>
          </p:nvCxnSpPr>
          <p:spPr>
            <a:xfrm flipH="1">
              <a:off x="11638867" y="4355007"/>
              <a:ext cx="670058" cy="2704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Straight Connector 309">
              <a:extLst>
                <a:ext uri="{FF2B5EF4-FFF2-40B4-BE49-F238E27FC236}">
                  <a16:creationId xmlns:a16="http://schemas.microsoft.com/office/drawing/2014/main" id="{0AE7BA9E-107E-410D-9915-0437BEBEC086}"/>
                </a:ext>
              </a:extLst>
            </p:cNvPr>
            <p:cNvCxnSpPr>
              <a:cxnSpLocks/>
              <a:stCxn id="359" idx="0"/>
              <a:endCxn id="374" idx="4"/>
            </p:cNvCxnSpPr>
            <p:nvPr userDrawn="1"/>
          </p:nvCxnSpPr>
          <p:spPr>
            <a:xfrm flipV="1">
              <a:off x="11422079" y="4700191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Straight Connector 310">
              <a:extLst>
                <a:ext uri="{FF2B5EF4-FFF2-40B4-BE49-F238E27FC236}">
                  <a16:creationId xmlns:a16="http://schemas.microsoft.com/office/drawing/2014/main" id="{178ACFF6-0A0C-49BE-96C3-E521F9EAAC7D}"/>
                </a:ext>
              </a:extLst>
            </p:cNvPr>
            <p:cNvCxnSpPr>
              <a:cxnSpLocks/>
              <a:stCxn id="425" idx="2"/>
              <a:endCxn id="361" idx="1"/>
            </p:cNvCxnSpPr>
            <p:nvPr userDrawn="1"/>
          </p:nvCxnSpPr>
          <p:spPr>
            <a:xfrm>
              <a:off x="10451194" y="3503136"/>
              <a:ext cx="31607" cy="6934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Straight Connector 311">
              <a:extLst>
                <a:ext uri="{FF2B5EF4-FFF2-40B4-BE49-F238E27FC236}">
                  <a16:creationId xmlns:a16="http://schemas.microsoft.com/office/drawing/2014/main" id="{A06ACE9F-37A7-4A4A-89D4-FE023920A715}"/>
                </a:ext>
              </a:extLst>
            </p:cNvPr>
            <p:cNvCxnSpPr>
              <a:cxnSpLocks/>
              <a:stCxn id="359" idx="7"/>
              <a:endCxn id="361" idx="3"/>
            </p:cNvCxnSpPr>
            <p:nvPr userDrawn="1"/>
          </p:nvCxnSpPr>
          <p:spPr>
            <a:xfrm flipH="1" flipV="1">
              <a:off x="10482801" y="4355007"/>
              <a:ext cx="855784" cy="1382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>
              <a:extLst>
                <a:ext uri="{FF2B5EF4-FFF2-40B4-BE49-F238E27FC236}">
                  <a16:creationId xmlns:a16="http://schemas.microsoft.com/office/drawing/2014/main" id="{7859E751-F635-4CA9-AC9B-536404D33DC3}"/>
                </a:ext>
              </a:extLst>
            </p:cNvPr>
            <p:cNvCxnSpPr>
              <a:cxnSpLocks/>
              <a:endCxn id="374" idx="3"/>
            </p:cNvCxnSpPr>
            <p:nvPr userDrawn="1"/>
          </p:nvCxnSpPr>
          <p:spPr>
            <a:xfrm flipH="1" flipV="1">
              <a:off x="11616989" y="4678313"/>
              <a:ext cx="692282" cy="4095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Straight Connector 313">
              <a:extLst>
                <a:ext uri="{FF2B5EF4-FFF2-40B4-BE49-F238E27FC236}">
                  <a16:creationId xmlns:a16="http://schemas.microsoft.com/office/drawing/2014/main" id="{865AD565-FF11-4164-AC16-526B4DB1E9BB}"/>
                </a:ext>
              </a:extLst>
            </p:cNvPr>
            <p:cNvCxnSpPr>
              <a:cxnSpLocks/>
              <a:stCxn id="374" idx="6"/>
              <a:endCxn id="361" idx="2"/>
            </p:cNvCxnSpPr>
            <p:nvPr userDrawn="1"/>
          </p:nvCxnSpPr>
          <p:spPr>
            <a:xfrm flipH="1" flipV="1">
              <a:off x="10515618" y="4275780"/>
              <a:ext cx="973856" cy="3497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Straight Connector 314">
              <a:extLst>
                <a:ext uri="{FF2B5EF4-FFF2-40B4-BE49-F238E27FC236}">
                  <a16:creationId xmlns:a16="http://schemas.microsoft.com/office/drawing/2014/main" id="{4BB0D92A-0FC0-44D4-A508-28813B1ED449}"/>
                </a:ext>
              </a:extLst>
            </p:cNvPr>
            <p:cNvCxnSpPr>
              <a:cxnSpLocks/>
              <a:stCxn id="360" idx="0"/>
              <a:endCxn id="361" idx="4"/>
            </p:cNvCxnSpPr>
            <p:nvPr userDrawn="1"/>
          </p:nvCxnSpPr>
          <p:spPr>
            <a:xfrm flipV="1">
              <a:off x="10334099" y="4387824"/>
              <a:ext cx="69475" cy="11410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Straight Connector 315">
              <a:extLst>
                <a:ext uri="{FF2B5EF4-FFF2-40B4-BE49-F238E27FC236}">
                  <a16:creationId xmlns:a16="http://schemas.microsoft.com/office/drawing/2014/main" id="{CA09E2B2-5EDB-4135-AE64-F2C8A73C94E9}"/>
                </a:ext>
              </a:extLst>
            </p:cNvPr>
            <p:cNvCxnSpPr>
              <a:cxnSpLocks/>
              <a:stCxn id="363" idx="1"/>
              <a:endCxn id="361" idx="5"/>
            </p:cNvCxnSpPr>
            <p:nvPr userDrawn="1"/>
          </p:nvCxnSpPr>
          <p:spPr>
            <a:xfrm flipV="1">
              <a:off x="8879746" y="4355007"/>
              <a:ext cx="1444602" cy="13037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Straight Connector 316">
              <a:extLst>
                <a:ext uri="{FF2B5EF4-FFF2-40B4-BE49-F238E27FC236}">
                  <a16:creationId xmlns:a16="http://schemas.microsoft.com/office/drawing/2014/main" id="{C4084EAD-0150-4C76-990C-7DD4DA5AB33A}"/>
                </a:ext>
              </a:extLst>
            </p:cNvPr>
            <p:cNvCxnSpPr>
              <a:cxnSpLocks/>
              <a:stCxn id="363" idx="0"/>
              <a:endCxn id="362" idx="4"/>
            </p:cNvCxnSpPr>
            <p:nvPr userDrawn="1"/>
          </p:nvCxnSpPr>
          <p:spPr>
            <a:xfrm flipV="1">
              <a:off x="8826927" y="4619304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Connector 317">
              <a:extLst>
                <a:ext uri="{FF2B5EF4-FFF2-40B4-BE49-F238E27FC236}">
                  <a16:creationId xmlns:a16="http://schemas.microsoft.com/office/drawing/2014/main" id="{4786F27C-FF10-4D73-9B41-FB02D335634C}"/>
                </a:ext>
              </a:extLst>
            </p:cNvPr>
            <p:cNvCxnSpPr>
              <a:cxnSpLocks/>
              <a:stCxn id="362" idx="2"/>
              <a:endCxn id="361" idx="6"/>
            </p:cNvCxnSpPr>
            <p:nvPr userDrawn="1"/>
          </p:nvCxnSpPr>
          <p:spPr>
            <a:xfrm flipV="1">
              <a:off x="8951381" y="4275780"/>
              <a:ext cx="1340149" cy="2314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Connector 318">
              <a:extLst>
                <a:ext uri="{FF2B5EF4-FFF2-40B4-BE49-F238E27FC236}">
                  <a16:creationId xmlns:a16="http://schemas.microsoft.com/office/drawing/2014/main" id="{946BD474-415C-4892-804C-D5A8AD464B10}"/>
                </a:ext>
              </a:extLst>
            </p:cNvPr>
            <p:cNvCxnSpPr>
              <a:cxnSpLocks/>
              <a:stCxn id="362" idx="7"/>
              <a:endCxn id="370" idx="2"/>
            </p:cNvCxnSpPr>
            <p:nvPr userDrawn="1"/>
          </p:nvCxnSpPr>
          <p:spPr>
            <a:xfrm flipH="1" flipV="1">
              <a:off x="6683226" y="3221226"/>
              <a:ext cx="2076884" cy="12068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Connector 319">
              <a:extLst>
                <a:ext uri="{FF2B5EF4-FFF2-40B4-BE49-F238E27FC236}">
                  <a16:creationId xmlns:a16="http://schemas.microsoft.com/office/drawing/2014/main" id="{6407CA6B-FAAB-419C-AD23-8F9A6CEA4C49}"/>
                </a:ext>
              </a:extLst>
            </p:cNvPr>
            <p:cNvCxnSpPr>
              <a:cxnSpLocks/>
              <a:stCxn id="362" idx="6"/>
              <a:endCxn id="369" idx="2"/>
            </p:cNvCxnSpPr>
            <p:nvPr userDrawn="1"/>
          </p:nvCxnSpPr>
          <p:spPr>
            <a:xfrm flipH="1">
              <a:off x="7382508" y="4507260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Straight Connector 320">
              <a:extLst>
                <a:ext uri="{FF2B5EF4-FFF2-40B4-BE49-F238E27FC236}">
                  <a16:creationId xmlns:a16="http://schemas.microsoft.com/office/drawing/2014/main" id="{2E778272-CD9C-4F2D-A874-85E4E85B7DAA}"/>
                </a:ext>
              </a:extLst>
            </p:cNvPr>
            <p:cNvCxnSpPr>
              <a:cxnSpLocks/>
              <a:stCxn id="369" idx="7"/>
              <a:endCxn id="370" idx="3"/>
            </p:cNvCxnSpPr>
            <p:nvPr userDrawn="1"/>
          </p:nvCxnSpPr>
          <p:spPr>
            <a:xfrm flipH="1" flipV="1">
              <a:off x="6661348" y="3274044"/>
              <a:ext cx="529889" cy="1248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Connector 321">
              <a:extLst>
                <a:ext uri="{FF2B5EF4-FFF2-40B4-BE49-F238E27FC236}">
                  <a16:creationId xmlns:a16="http://schemas.microsoft.com/office/drawing/2014/main" id="{A7A16392-634A-45A1-AFCF-FBA599B7DFBC}"/>
                </a:ext>
              </a:extLst>
            </p:cNvPr>
            <p:cNvCxnSpPr>
              <a:cxnSpLocks/>
              <a:stCxn id="426" idx="1"/>
              <a:endCxn id="361" idx="0"/>
            </p:cNvCxnSpPr>
            <p:nvPr userDrawn="1"/>
          </p:nvCxnSpPr>
          <p:spPr>
            <a:xfrm>
              <a:off x="9564537" y="3108409"/>
              <a:ext cx="839037" cy="10553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Connector 322">
              <a:extLst>
                <a:ext uri="{FF2B5EF4-FFF2-40B4-BE49-F238E27FC236}">
                  <a16:creationId xmlns:a16="http://schemas.microsoft.com/office/drawing/2014/main" id="{02D6A37C-A67B-4676-8E64-5640DF2F866E}"/>
                </a:ext>
              </a:extLst>
            </p:cNvPr>
            <p:cNvCxnSpPr>
              <a:cxnSpLocks/>
              <a:endCxn id="359" idx="3"/>
            </p:cNvCxnSpPr>
            <p:nvPr userDrawn="1"/>
          </p:nvCxnSpPr>
          <p:spPr>
            <a:xfrm flipH="1" flipV="1">
              <a:off x="11505573" y="5904589"/>
              <a:ext cx="674373" cy="3280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Connector 323">
              <a:extLst>
                <a:ext uri="{FF2B5EF4-FFF2-40B4-BE49-F238E27FC236}">
                  <a16:creationId xmlns:a16="http://schemas.microsoft.com/office/drawing/2014/main" id="{04E4833D-497A-4F0F-8B3E-510EBB4373C9}"/>
                </a:ext>
              </a:extLst>
            </p:cNvPr>
            <p:cNvCxnSpPr>
              <a:cxnSpLocks/>
              <a:stCxn id="360" idx="2"/>
              <a:endCxn id="359" idx="6"/>
            </p:cNvCxnSpPr>
            <p:nvPr userDrawn="1"/>
          </p:nvCxnSpPr>
          <p:spPr>
            <a:xfrm>
              <a:off x="10408795" y="5603601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Straight Connector 324">
              <a:extLst>
                <a:ext uri="{FF2B5EF4-FFF2-40B4-BE49-F238E27FC236}">
                  <a16:creationId xmlns:a16="http://schemas.microsoft.com/office/drawing/2014/main" id="{78199112-8C7D-4557-A618-AFEBD175DC6D}"/>
                </a:ext>
              </a:extLst>
            </p:cNvPr>
            <p:cNvCxnSpPr>
              <a:cxnSpLocks/>
              <a:stCxn id="375" idx="0"/>
              <a:endCxn id="359" idx="5"/>
            </p:cNvCxnSpPr>
            <p:nvPr userDrawn="1"/>
          </p:nvCxnSpPr>
          <p:spPr>
            <a:xfrm flipV="1">
              <a:off x="10069009" y="5904589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Connector 325">
              <a:extLst>
                <a:ext uri="{FF2B5EF4-FFF2-40B4-BE49-F238E27FC236}">
                  <a16:creationId xmlns:a16="http://schemas.microsoft.com/office/drawing/2014/main" id="{49FE3BD2-0B05-4CFD-B455-0BE66669F53C}"/>
                </a:ext>
              </a:extLst>
            </p:cNvPr>
            <p:cNvCxnSpPr>
              <a:cxnSpLocks/>
              <a:endCxn id="359" idx="4"/>
            </p:cNvCxnSpPr>
            <p:nvPr userDrawn="1"/>
          </p:nvCxnSpPr>
          <p:spPr>
            <a:xfrm flipH="1" flipV="1">
              <a:off x="11422079" y="5939173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Straight Connector 326">
              <a:extLst>
                <a:ext uri="{FF2B5EF4-FFF2-40B4-BE49-F238E27FC236}">
                  <a16:creationId xmlns:a16="http://schemas.microsoft.com/office/drawing/2014/main" id="{627DA20E-216C-4E0A-B4DF-6966B7FD2C57}"/>
                </a:ext>
              </a:extLst>
            </p:cNvPr>
            <p:cNvCxnSpPr>
              <a:cxnSpLocks/>
              <a:stCxn id="375" idx="2"/>
              <a:endCxn id="360" idx="4"/>
            </p:cNvCxnSpPr>
            <p:nvPr userDrawn="1"/>
          </p:nvCxnSpPr>
          <p:spPr>
            <a:xfrm flipV="1">
              <a:off x="9994466" y="5678297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Straight Connector 327">
              <a:extLst>
                <a:ext uri="{FF2B5EF4-FFF2-40B4-BE49-F238E27FC236}">
                  <a16:creationId xmlns:a16="http://schemas.microsoft.com/office/drawing/2014/main" id="{E4C69B3F-0639-449C-970A-ECD1A8A0D59E}"/>
                </a:ext>
              </a:extLst>
            </p:cNvPr>
            <p:cNvCxnSpPr>
              <a:cxnSpLocks/>
              <a:stCxn id="363" idx="2"/>
              <a:endCxn id="360" idx="6"/>
            </p:cNvCxnSpPr>
            <p:nvPr userDrawn="1"/>
          </p:nvCxnSpPr>
          <p:spPr>
            <a:xfrm flipV="1">
              <a:off x="8901623" y="5603601"/>
              <a:ext cx="1357780" cy="1079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Connector 328">
              <a:extLst>
                <a:ext uri="{FF2B5EF4-FFF2-40B4-BE49-F238E27FC236}">
                  <a16:creationId xmlns:a16="http://schemas.microsoft.com/office/drawing/2014/main" id="{95B6EF2E-E04D-415A-A170-6B7699471361}"/>
                </a:ext>
              </a:extLst>
            </p:cNvPr>
            <p:cNvCxnSpPr>
              <a:cxnSpLocks/>
              <a:stCxn id="363" idx="4"/>
            </p:cNvCxnSpPr>
            <p:nvPr userDrawn="1"/>
          </p:nvCxnSpPr>
          <p:spPr>
            <a:xfrm flipH="1">
              <a:off x="8785593" y="5786266"/>
              <a:ext cx="41334" cy="10424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Connector 329">
              <a:extLst>
                <a:ext uri="{FF2B5EF4-FFF2-40B4-BE49-F238E27FC236}">
                  <a16:creationId xmlns:a16="http://schemas.microsoft.com/office/drawing/2014/main" id="{8E6F62BC-1816-4F53-A538-A429B2D7E639}"/>
                </a:ext>
              </a:extLst>
            </p:cNvPr>
            <p:cNvCxnSpPr>
              <a:cxnSpLocks/>
              <a:stCxn id="364" idx="3"/>
            </p:cNvCxnSpPr>
            <p:nvPr userDrawn="1"/>
          </p:nvCxnSpPr>
          <p:spPr>
            <a:xfrm>
              <a:off x="7413535" y="5883908"/>
              <a:ext cx="565475" cy="9587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Straight Connector 330">
              <a:extLst>
                <a:ext uri="{FF2B5EF4-FFF2-40B4-BE49-F238E27FC236}">
                  <a16:creationId xmlns:a16="http://schemas.microsoft.com/office/drawing/2014/main" id="{469036D4-8CE6-4750-814D-4FDCE99B4674}"/>
                </a:ext>
              </a:extLst>
            </p:cNvPr>
            <p:cNvCxnSpPr>
              <a:cxnSpLocks/>
              <a:stCxn id="364" idx="2"/>
              <a:endCxn id="363" idx="6"/>
            </p:cNvCxnSpPr>
            <p:nvPr userDrawn="1"/>
          </p:nvCxnSpPr>
          <p:spPr>
            <a:xfrm flipV="1">
              <a:off x="7446352" y="571157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Straight Connector 331">
              <a:extLst>
                <a:ext uri="{FF2B5EF4-FFF2-40B4-BE49-F238E27FC236}">
                  <a16:creationId xmlns:a16="http://schemas.microsoft.com/office/drawing/2014/main" id="{14FCA4AF-BC95-4815-88EE-8558E41FB720}"/>
                </a:ext>
              </a:extLst>
            </p:cNvPr>
            <p:cNvCxnSpPr>
              <a:cxnSpLocks/>
              <a:stCxn id="369" idx="4"/>
              <a:endCxn id="364" idx="0"/>
            </p:cNvCxnSpPr>
            <p:nvPr userDrawn="1"/>
          </p:nvCxnSpPr>
          <p:spPr>
            <a:xfrm>
              <a:off x="7270464" y="471376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Straight Connector 332">
              <a:extLst>
                <a:ext uri="{FF2B5EF4-FFF2-40B4-BE49-F238E27FC236}">
                  <a16:creationId xmlns:a16="http://schemas.microsoft.com/office/drawing/2014/main" id="{2084E696-7EDB-418C-B958-A2F4229C8805}"/>
                </a:ext>
              </a:extLst>
            </p:cNvPr>
            <p:cNvCxnSpPr>
              <a:cxnSpLocks/>
              <a:stCxn id="368" idx="3"/>
              <a:endCxn id="364" idx="7"/>
            </p:cNvCxnSpPr>
            <p:nvPr userDrawn="1"/>
          </p:nvCxnSpPr>
          <p:spPr>
            <a:xfrm>
              <a:off x="5682113" y="5075781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Straight Connector 333">
              <a:extLst>
                <a:ext uri="{FF2B5EF4-FFF2-40B4-BE49-F238E27FC236}">
                  <a16:creationId xmlns:a16="http://schemas.microsoft.com/office/drawing/2014/main" id="{961158D0-E463-499A-9791-0E0A8F24D6F8}"/>
                </a:ext>
              </a:extLst>
            </p:cNvPr>
            <p:cNvCxnSpPr>
              <a:cxnSpLocks/>
              <a:stCxn id="368" idx="2"/>
              <a:endCxn id="369" idx="6"/>
            </p:cNvCxnSpPr>
            <p:nvPr userDrawn="1"/>
          </p:nvCxnSpPr>
          <p:spPr>
            <a:xfrm flipV="1">
              <a:off x="5699103" y="4601720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Connector 334">
              <a:extLst>
                <a:ext uri="{FF2B5EF4-FFF2-40B4-BE49-F238E27FC236}">
                  <a16:creationId xmlns:a16="http://schemas.microsoft.com/office/drawing/2014/main" id="{13BCCF43-7AE9-40E0-BFD0-DD9309A6816F}"/>
                </a:ext>
              </a:extLst>
            </p:cNvPr>
            <p:cNvCxnSpPr>
              <a:cxnSpLocks/>
              <a:stCxn id="368" idx="1"/>
              <a:endCxn id="370" idx="4"/>
            </p:cNvCxnSpPr>
            <p:nvPr userDrawn="1"/>
          </p:nvCxnSpPr>
          <p:spPr>
            <a:xfrm flipV="1">
              <a:off x="5651680" y="3295922"/>
              <a:ext cx="956850" cy="16243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Straight Connector 335">
              <a:extLst>
                <a:ext uri="{FF2B5EF4-FFF2-40B4-BE49-F238E27FC236}">
                  <a16:creationId xmlns:a16="http://schemas.microsoft.com/office/drawing/2014/main" id="{260C41DF-7899-497E-9BC9-7B63B7542547}"/>
                </a:ext>
              </a:extLst>
            </p:cNvPr>
            <p:cNvCxnSpPr>
              <a:cxnSpLocks/>
              <a:stCxn id="366" idx="1"/>
              <a:endCxn id="370" idx="5"/>
            </p:cNvCxnSpPr>
            <p:nvPr userDrawn="1"/>
          </p:nvCxnSpPr>
          <p:spPr>
            <a:xfrm flipV="1">
              <a:off x="4477836" y="3274044"/>
              <a:ext cx="2077876" cy="1772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Connector 336">
              <a:extLst>
                <a:ext uri="{FF2B5EF4-FFF2-40B4-BE49-F238E27FC236}">
                  <a16:creationId xmlns:a16="http://schemas.microsoft.com/office/drawing/2014/main" id="{9A925E5B-591D-456C-A046-9331FFB1F3A2}"/>
                </a:ext>
              </a:extLst>
            </p:cNvPr>
            <p:cNvCxnSpPr>
              <a:cxnSpLocks/>
              <a:stCxn id="366" idx="0"/>
              <a:endCxn id="367" idx="4"/>
            </p:cNvCxnSpPr>
            <p:nvPr userDrawn="1"/>
          </p:nvCxnSpPr>
          <p:spPr>
            <a:xfrm flipV="1">
              <a:off x="4430367" y="4043431"/>
              <a:ext cx="58508" cy="971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Straight Connector 337">
              <a:extLst>
                <a:ext uri="{FF2B5EF4-FFF2-40B4-BE49-F238E27FC236}">
                  <a16:creationId xmlns:a16="http://schemas.microsoft.com/office/drawing/2014/main" id="{D7B90A13-08B7-43FF-A47A-3933FC589730}"/>
                </a:ext>
              </a:extLst>
            </p:cNvPr>
            <p:cNvCxnSpPr>
              <a:cxnSpLocks/>
              <a:stCxn id="372" idx="0"/>
              <a:endCxn id="371" idx="4"/>
            </p:cNvCxnSpPr>
            <p:nvPr userDrawn="1"/>
          </p:nvCxnSpPr>
          <p:spPr>
            <a:xfrm flipV="1">
              <a:off x="2274960" y="3873481"/>
              <a:ext cx="236156" cy="11539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Straight Connector 338">
              <a:extLst>
                <a:ext uri="{FF2B5EF4-FFF2-40B4-BE49-F238E27FC236}">
                  <a16:creationId xmlns:a16="http://schemas.microsoft.com/office/drawing/2014/main" id="{552F023E-F861-4D0A-9015-A77CE58EAE0D}"/>
                </a:ext>
              </a:extLst>
            </p:cNvPr>
            <p:cNvCxnSpPr>
              <a:cxnSpLocks/>
              <a:stCxn id="400" idx="7"/>
              <a:endCxn id="371" idx="5"/>
            </p:cNvCxnSpPr>
            <p:nvPr userDrawn="1"/>
          </p:nvCxnSpPr>
          <p:spPr>
            <a:xfrm flipV="1">
              <a:off x="1153506" y="3840664"/>
              <a:ext cx="1278383" cy="71666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Straight Connector 339">
              <a:extLst>
                <a:ext uri="{FF2B5EF4-FFF2-40B4-BE49-F238E27FC236}">
                  <a16:creationId xmlns:a16="http://schemas.microsoft.com/office/drawing/2014/main" id="{923B0743-5E3F-4DF0-B080-CCD4E560A777}"/>
                </a:ext>
              </a:extLst>
            </p:cNvPr>
            <p:cNvCxnSpPr>
              <a:cxnSpLocks/>
              <a:endCxn id="372" idx="6"/>
            </p:cNvCxnSpPr>
            <p:nvPr userDrawn="1"/>
          </p:nvCxnSpPr>
          <p:spPr>
            <a:xfrm flipV="1">
              <a:off x="1109306" y="5139476"/>
              <a:ext cx="1053610" cy="4204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Straight Connector 340">
              <a:extLst>
                <a:ext uri="{FF2B5EF4-FFF2-40B4-BE49-F238E27FC236}">
                  <a16:creationId xmlns:a16="http://schemas.microsoft.com/office/drawing/2014/main" id="{EDE58932-D9CD-4E27-9EFD-E101EBDACCC5}"/>
                </a:ext>
              </a:extLst>
            </p:cNvPr>
            <p:cNvCxnSpPr>
              <a:cxnSpLocks/>
              <a:stCxn id="399" idx="5"/>
              <a:endCxn id="373" idx="6"/>
            </p:cNvCxnSpPr>
            <p:nvPr userDrawn="1"/>
          </p:nvCxnSpPr>
          <p:spPr>
            <a:xfrm>
              <a:off x="1094332" y="5702233"/>
              <a:ext cx="1771424" cy="4775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Straight Connector 341">
              <a:extLst>
                <a:ext uri="{FF2B5EF4-FFF2-40B4-BE49-F238E27FC236}">
                  <a16:creationId xmlns:a16="http://schemas.microsoft.com/office/drawing/2014/main" id="{C750B407-FC67-44BB-8610-F9FC2DC8C790}"/>
                </a:ext>
              </a:extLst>
            </p:cNvPr>
            <p:cNvCxnSpPr>
              <a:cxnSpLocks/>
              <a:endCxn id="373" idx="4"/>
            </p:cNvCxnSpPr>
            <p:nvPr userDrawn="1"/>
          </p:nvCxnSpPr>
          <p:spPr>
            <a:xfrm flipV="1">
              <a:off x="2739040" y="6254482"/>
              <a:ext cx="201412" cy="5439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Connector 342">
              <a:extLst>
                <a:ext uri="{FF2B5EF4-FFF2-40B4-BE49-F238E27FC236}">
                  <a16:creationId xmlns:a16="http://schemas.microsoft.com/office/drawing/2014/main" id="{3F0D27C1-E130-400F-8F39-3CAC3F8A23B6}"/>
                </a:ext>
              </a:extLst>
            </p:cNvPr>
            <p:cNvCxnSpPr>
              <a:cxnSpLocks/>
              <a:stCxn id="373" idx="3"/>
            </p:cNvCxnSpPr>
            <p:nvPr userDrawn="1"/>
          </p:nvCxnSpPr>
          <p:spPr>
            <a:xfrm>
              <a:off x="2993271" y="6232605"/>
              <a:ext cx="836426" cy="5658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Connector 343">
              <a:extLst>
                <a:ext uri="{FF2B5EF4-FFF2-40B4-BE49-F238E27FC236}">
                  <a16:creationId xmlns:a16="http://schemas.microsoft.com/office/drawing/2014/main" id="{214F75FF-8C94-47DA-AE08-71F44BDBD1EC}"/>
                </a:ext>
              </a:extLst>
            </p:cNvPr>
            <p:cNvCxnSpPr>
              <a:cxnSpLocks/>
              <a:stCxn id="373" idx="3"/>
              <a:endCxn id="365" idx="6"/>
            </p:cNvCxnSpPr>
            <p:nvPr userDrawn="1"/>
          </p:nvCxnSpPr>
          <p:spPr>
            <a:xfrm flipV="1">
              <a:off x="2993270" y="6187800"/>
              <a:ext cx="1496920" cy="448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Connector 344">
              <a:extLst>
                <a:ext uri="{FF2B5EF4-FFF2-40B4-BE49-F238E27FC236}">
                  <a16:creationId xmlns:a16="http://schemas.microsoft.com/office/drawing/2014/main" id="{0B70F7DA-D64B-46D2-A547-BC4CE795EA07}"/>
                </a:ext>
              </a:extLst>
            </p:cNvPr>
            <p:cNvCxnSpPr>
              <a:cxnSpLocks/>
              <a:stCxn id="373" idx="1"/>
              <a:endCxn id="366" idx="5"/>
            </p:cNvCxnSpPr>
            <p:nvPr userDrawn="1"/>
          </p:nvCxnSpPr>
          <p:spPr>
            <a:xfrm flipV="1">
              <a:off x="2993270" y="5129624"/>
              <a:ext cx="1360178" cy="9973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Connector 345">
              <a:extLst>
                <a:ext uri="{FF2B5EF4-FFF2-40B4-BE49-F238E27FC236}">
                  <a16:creationId xmlns:a16="http://schemas.microsoft.com/office/drawing/2014/main" id="{6DBD6E1B-8784-4704-8195-0BCDB0DD12FE}"/>
                </a:ext>
              </a:extLst>
            </p:cNvPr>
            <p:cNvCxnSpPr>
              <a:cxnSpLocks/>
              <a:stCxn id="372" idx="2"/>
              <a:endCxn id="366" idx="6"/>
            </p:cNvCxnSpPr>
            <p:nvPr userDrawn="1"/>
          </p:nvCxnSpPr>
          <p:spPr>
            <a:xfrm flipV="1">
              <a:off x="2387004" y="5073530"/>
              <a:ext cx="1955408" cy="659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Connector 346">
              <a:extLst>
                <a:ext uri="{FF2B5EF4-FFF2-40B4-BE49-F238E27FC236}">
                  <a16:creationId xmlns:a16="http://schemas.microsoft.com/office/drawing/2014/main" id="{DAEBF375-FD76-449E-9314-344626C47C5D}"/>
                </a:ext>
              </a:extLst>
            </p:cNvPr>
            <p:cNvCxnSpPr>
              <a:cxnSpLocks/>
              <a:stCxn id="371" idx="3"/>
              <a:endCxn id="366" idx="7"/>
            </p:cNvCxnSpPr>
            <p:nvPr userDrawn="1"/>
          </p:nvCxnSpPr>
          <p:spPr>
            <a:xfrm>
              <a:off x="2590343" y="3840664"/>
              <a:ext cx="1783930" cy="11853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Connector 347">
              <a:extLst>
                <a:ext uri="{FF2B5EF4-FFF2-40B4-BE49-F238E27FC236}">
                  <a16:creationId xmlns:a16="http://schemas.microsoft.com/office/drawing/2014/main" id="{4EAB9229-0CC2-439A-8AAE-2CC9F2517F00}"/>
                </a:ext>
              </a:extLst>
            </p:cNvPr>
            <p:cNvCxnSpPr>
              <a:cxnSpLocks/>
              <a:stCxn id="371" idx="2"/>
              <a:endCxn id="367" idx="6"/>
            </p:cNvCxnSpPr>
            <p:nvPr userDrawn="1"/>
          </p:nvCxnSpPr>
          <p:spPr>
            <a:xfrm>
              <a:off x="2623160" y="3761437"/>
              <a:ext cx="1780131" cy="14864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Straight Connector 348">
              <a:extLst>
                <a:ext uri="{FF2B5EF4-FFF2-40B4-BE49-F238E27FC236}">
                  <a16:creationId xmlns:a16="http://schemas.microsoft.com/office/drawing/2014/main" id="{D8EB75F0-8C67-46F0-9C06-932B2B561750}"/>
                </a:ext>
              </a:extLst>
            </p:cNvPr>
            <p:cNvCxnSpPr>
              <a:cxnSpLocks/>
              <a:stCxn id="367" idx="1"/>
              <a:endCxn id="370" idx="6"/>
            </p:cNvCxnSpPr>
            <p:nvPr userDrawn="1"/>
          </p:nvCxnSpPr>
          <p:spPr>
            <a:xfrm flipV="1">
              <a:off x="4607055" y="3221226"/>
              <a:ext cx="1926779" cy="6522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Straight Connector 349">
              <a:extLst>
                <a:ext uri="{FF2B5EF4-FFF2-40B4-BE49-F238E27FC236}">
                  <a16:creationId xmlns:a16="http://schemas.microsoft.com/office/drawing/2014/main" id="{5C6A195A-EDFA-4340-B8ED-E41DE0AC644C}"/>
                </a:ext>
              </a:extLst>
            </p:cNvPr>
            <p:cNvCxnSpPr>
              <a:cxnSpLocks/>
              <a:stCxn id="366" idx="2"/>
              <a:endCxn id="368" idx="6"/>
            </p:cNvCxnSpPr>
            <p:nvPr userDrawn="1"/>
          </p:nvCxnSpPr>
          <p:spPr>
            <a:xfrm flipV="1">
              <a:off x="4488872" y="5034766"/>
              <a:ext cx="990314" cy="682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Straight Connector 350">
              <a:extLst>
                <a:ext uri="{FF2B5EF4-FFF2-40B4-BE49-F238E27FC236}">
                  <a16:creationId xmlns:a16="http://schemas.microsoft.com/office/drawing/2014/main" id="{D39BF66C-8B3F-4EDB-9FFB-B4AD8FFDE955}"/>
                </a:ext>
              </a:extLst>
            </p:cNvPr>
            <p:cNvCxnSpPr>
              <a:cxnSpLocks/>
              <a:stCxn id="365" idx="1"/>
              <a:endCxn id="368" idx="5"/>
            </p:cNvCxnSpPr>
            <p:nvPr userDrawn="1"/>
          </p:nvCxnSpPr>
          <p:spPr>
            <a:xfrm flipV="1">
              <a:off x="4681461" y="5106214"/>
              <a:ext cx="845148" cy="10023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Straight Connector 351">
              <a:extLst>
                <a:ext uri="{FF2B5EF4-FFF2-40B4-BE49-F238E27FC236}">
                  <a16:creationId xmlns:a16="http://schemas.microsoft.com/office/drawing/2014/main" id="{2F79F56F-9637-47B3-AB27-DD13D4C283C6}"/>
                </a:ext>
              </a:extLst>
            </p:cNvPr>
            <p:cNvCxnSpPr>
              <a:cxnSpLocks/>
              <a:stCxn id="365" idx="3"/>
              <a:endCxn id="376" idx="1"/>
            </p:cNvCxnSpPr>
            <p:nvPr userDrawn="1"/>
          </p:nvCxnSpPr>
          <p:spPr>
            <a:xfrm>
              <a:off x="4681461" y="6267027"/>
              <a:ext cx="1470253" cy="56805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Connector 352">
              <a:extLst>
                <a:ext uri="{FF2B5EF4-FFF2-40B4-BE49-F238E27FC236}">
                  <a16:creationId xmlns:a16="http://schemas.microsoft.com/office/drawing/2014/main" id="{99586380-8D38-4885-88E4-36DD82154099}"/>
                </a:ext>
              </a:extLst>
            </p:cNvPr>
            <p:cNvCxnSpPr>
              <a:cxnSpLocks/>
              <a:stCxn id="368" idx="4"/>
              <a:endCxn id="376" idx="2"/>
            </p:cNvCxnSpPr>
            <p:nvPr userDrawn="1"/>
          </p:nvCxnSpPr>
          <p:spPr>
            <a:xfrm>
              <a:off x="5610665" y="5123204"/>
              <a:ext cx="652864" cy="17129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Connector 353">
              <a:extLst>
                <a:ext uri="{FF2B5EF4-FFF2-40B4-BE49-F238E27FC236}">
                  <a16:creationId xmlns:a16="http://schemas.microsoft.com/office/drawing/2014/main" id="{5C925850-0994-4830-9B1F-10EDF27BC020}"/>
                </a:ext>
              </a:extLst>
            </p:cNvPr>
            <p:cNvCxnSpPr>
              <a:cxnSpLocks/>
              <a:stCxn id="364" idx="5"/>
              <a:endCxn id="376" idx="0"/>
            </p:cNvCxnSpPr>
            <p:nvPr userDrawn="1"/>
          </p:nvCxnSpPr>
          <p:spPr>
            <a:xfrm flipH="1">
              <a:off x="6375345" y="5883908"/>
              <a:ext cx="879736" cy="95325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Connector 354">
              <a:extLst>
                <a:ext uri="{FF2B5EF4-FFF2-40B4-BE49-F238E27FC236}">
                  <a16:creationId xmlns:a16="http://schemas.microsoft.com/office/drawing/2014/main" id="{5170E3E0-808B-4B8B-82AD-A59AD4C9BC69}"/>
                </a:ext>
              </a:extLst>
            </p:cNvPr>
            <p:cNvCxnSpPr>
              <a:cxnSpLocks/>
              <a:stCxn id="365" idx="7"/>
              <a:endCxn id="366" idx="3"/>
            </p:cNvCxnSpPr>
            <p:nvPr userDrawn="1"/>
          </p:nvCxnSpPr>
          <p:spPr>
            <a:xfrm flipH="1" flipV="1">
              <a:off x="4457011" y="5150449"/>
              <a:ext cx="65996" cy="9581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Straight Connector 355">
              <a:extLst>
                <a:ext uri="{FF2B5EF4-FFF2-40B4-BE49-F238E27FC236}">
                  <a16:creationId xmlns:a16="http://schemas.microsoft.com/office/drawing/2014/main" id="{A7546D67-5BF4-4226-8EE4-DCF808F46947}"/>
                </a:ext>
              </a:extLst>
            </p:cNvPr>
            <p:cNvCxnSpPr>
              <a:cxnSpLocks/>
              <a:stCxn id="363" idx="7"/>
              <a:endCxn id="369" idx="3"/>
            </p:cNvCxnSpPr>
            <p:nvPr userDrawn="1"/>
          </p:nvCxnSpPr>
          <p:spPr>
            <a:xfrm flipH="1" flipV="1">
              <a:off x="7349691" y="4680947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Straight Connector 356">
              <a:extLst>
                <a:ext uri="{FF2B5EF4-FFF2-40B4-BE49-F238E27FC236}">
                  <a16:creationId xmlns:a16="http://schemas.microsoft.com/office/drawing/2014/main" id="{1D005286-EB1C-4547-97CC-FEA9386E3BA6}"/>
                </a:ext>
              </a:extLst>
            </p:cNvPr>
            <p:cNvCxnSpPr>
              <a:cxnSpLocks/>
              <a:endCxn id="365" idx="4"/>
            </p:cNvCxnSpPr>
            <p:nvPr userDrawn="1"/>
          </p:nvCxnSpPr>
          <p:spPr>
            <a:xfrm flipV="1">
              <a:off x="4489041" y="6299844"/>
              <a:ext cx="113193" cy="5461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8" name="Straight Connector 357">
              <a:extLst>
                <a:ext uri="{FF2B5EF4-FFF2-40B4-BE49-F238E27FC236}">
                  <a16:creationId xmlns:a16="http://schemas.microsoft.com/office/drawing/2014/main" id="{D716AD86-8CD3-4736-96D7-208AD7E1DD15}"/>
                </a:ext>
              </a:extLst>
            </p:cNvPr>
            <p:cNvCxnSpPr>
              <a:cxnSpLocks/>
              <a:stCxn id="373" idx="7"/>
              <a:endCxn id="372" idx="4"/>
            </p:cNvCxnSpPr>
            <p:nvPr userDrawn="1"/>
          </p:nvCxnSpPr>
          <p:spPr>
            <a:xfrm flipH="1" flipV="1">
              <a:off x="2274960" y="5251520"/>
              <a:ext cx="612674" cy="875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9" name="Oval 358">
              <a:extLst>
                <a:ext uri="{FF2B5EF4-FFF2-40B4-BE49-F238E27FC236}">
                  <a16:creationId xmlns:a16="http://schemas.microsoft.com/office/drawing/2014/main" id="{8B1D872D-63BF-429F-AE28-948EEC2A491B}"/>
                </a:ext>
              </a:extLst>
            </p:cNvPr>
            <p:cNvSpPr/>
            <p:nvPr userDrawn="1"/>
          </p:nvSpPr>
          <p:spPr>
            <a:xfrm flipH="1">
              <a:off x="11304001" y="5703017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0" name="Oval 359">
              <a:extLst>
                <a:ext uri="{FF2B5EF4-FFF2-40B4-BE49-F238E27FC236}">
                  <a16:creationId xmlns:a16="http://schemas.microsoft.com/office/drawing/2014/main" id="{9A79A583-8572-4EE9-81D2-242A398716C8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0259403" y="552890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1" name="Oval 360">
              <a:extLst>
                <a:ext uri="{FF2B5EF4-FFF2-40B4-BE49-F238E27FC236}">
                  <a16:creationId xmlns:a16="http://schemas.microsoft.com/office/drawing/2014/main" id="{93765A01-C25C-49E9-859A-F592ED2C6B4D}"/>
                </a:ext>
              </a:extLst>
            </p:cNvPr>
            <p:cNvSpPr/>
            <p:nvPr userDrawn="1"/>
          </p:nvSpPr>
          <p:spPr>
            <a:xfrm flipH="1">
              <a:off x="10291530" y="416373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2" name="Oval 361">
              <a:extLst>
                <a:ext uri="{FF2B5EF4-FFF2-40B4-BE49-F238E27FC236}">
                  <a16:creationId xmlns:a16="http://schemas.microsoft.com/office/drawing/2014/main" id="{C3AD3EF7-F782-4B6B-AF4E-48570719A521}"/>
                </a:ext>
              </a:extLst>
            </p:cNvPr>
            <p:cNvSpPr/>
            <p:nvPr userDrawn="1"/>
          </p:nvSpPr>
          <p:spPr>
            <a:xfrm flipH="1">
              <a:off x="8727293" y="43952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3" name="Oval 362">
              <a:extLst>
                <a:ext uri="{FF2B5EF4-FFF2-40B4-BE49-F238E27FC236}">
                  <a16:creationId xmlns:a16="http://schemas.microsoft.com/office/drawing/2014/main" id="{44F17CB1-F1E2-4CC3-9873-42722997C7FB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8752231" y="563687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4" name="Oval 363">
              <a:extLst>
                <a:ext uri="{FF2B5EF4-FFF2-40B4-BE49-F238E27FC236}">
                  <a16:creationId xmlns:a16="http://schemas.microsoft.com/office/drawing/2014/main" id="{F77B708D-4387-4BA7-BEE4-20C177816441}"/>
                </a:ext>
              </a:extLst>
            </p:cNvPr>
            <p:cNvSpPr/>
            <p:nvPr userDrawn="1"/>
          </p:nvSpPr>
          <p:spPr>
            <a:xfrm flipH="1">
              <a:off x="7222264" y="56926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5" name="Oval 364">
              <a:extLst>
                <a:ext uri="{FF2B5EF4-FFF2-40B4-BE49-F238E27FC236}">
                  <a16:creationId xmlns:a16="http://schemas.microsoft.com/office/drawing/2014/main" id="{926B8C65-9C62-4F70-83C7-C0C5316D52BA}"/>
                </a:ext>
              </a:extLst>
            </p:cNvPr>
            <p:cNvSpPr/>
            <p:nvPr userDrawn="1"/>
          </p:nvSpPr>
          <p:spPr>
            <a:xfrm flipH="1">
              <a:off x="4490190" y="607575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6" name="Oval 365">
              <a:extLst>
                <a:ext uri="{FF2B5EF4-FFF2-40B4-BE49-F238E27FC236}">
                  <a16:creationId xmlns:a16="http://schemas.microsoft.com/office/drawing/2014/main" id="{24BBF55B-A09D-4F1A-944C-CD42847E31EA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H="1">
              <a:off x="4340946" y="501355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7" name="Oval 366">
              <a:extLst>
                <a:ext uri="{FF2B5EF4-FFF2-40B4-BE49-F238E27FC236}">
                  <a16:creationId xmlns:a16="http://schemas.microsoft.com/office/drawing/2014/main" id="{A367FA72-C335-4230-BE8E-EB4C24A48EB0}"/>
                </a:ext>
              </a:extLst>
            </p:cNvPr>
            <p:cNvSpPr/>
            <p:nvPr userDrawn="1"/>
          </p:nvSpPr>
          <p:spPr>
            <a:xfrm rot="738506" flipH="1">
              <a:off x="4400716" y="382191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8" name="Oval 367">
              <a:extLst>
                <a:ext uri="{FF2B5EF4-FFF2-40B4-BE49-F238E27FC236}">
                  <a16:creationId xmlns:a16="http://schemas.microsoft.com/office/drawing/2014/main" id="{50497FB5-D246-409C-B35E-5E4EC9874A34}"/>
                </a:ext>
              </a:extLst>
            </p:cNvPr>
            <p:cNvSpPr/>
            <p:nvPr userDrawn="1"/>
          </p:nvSpPr>
          <p:spPr>
            <a:xfrm rot="20935587" flipH="1">
              <a:off x="5477100" y="490120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9" name="Oval 368">
              <a:extLst>
                <a:ext uri="{FF2B5EF4-FFF2-40B4-BE49-F238E27FC236}">
                  <a16:creationId xmlns:a16="http://schemas.microsoft.com/office/drawing/2014/main" id="{C4A20C61-1783-4B74-8310-C7CD9455AD0C}"/>
                </a:ext>
              </a:extLst>
            </p:cNvPr>
            <p:cNvSpPr/>
            <p:nvPr userDrawn="1"/>
          </p:nvSpPr>
          <p:spPr>
            <a:xfrm flipH="1">
              <a:off x="7158420" y="448967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0" name="Oval 369">
              <a:extLst>
                <a:ext uri="{FF2B5EF4-FFF2-40B4-BE49-F238E27FC236}">
                  <a16:creationId xmlns:a16="http://schemas.microsoft.com/office/drawing/2014/main" id="{1BDB3E47-276F-40FD-A387-9458A6FD05E3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533834" y="314653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1" name="Oval 370">
              <a:extLst>
                <a:ext uri="{FF2B5EF4-FFF2-40B4-BE49-F238E27FC236}">
                  <a16:creationId xmlns:a16="http://schemas.microsoft.com/office/drawing/2014/main" id="{E937DFB4-8E09-4A00-9F42-C6B2D65C8D64}"/>
                </a:ext>
              </a:extLst>
            </p:cNvPr>
            <p:cNvSpPr/>
            <p:nvPr userDrawn="1"/>
          </p:nvSpPr>
          <p:spPr>
            <a:xfrm flipH="1">
              <a:off x="2399072" y="3649393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2" name="Oval 371">
              <a:extLst>
                <a:ext uri="{FF2B5EF4-FFF2-40B4-BE49-F238E27FC236}">
                  <a16:creationId xmlns:a16="http://schemas.microsoft.com/office/drawing/2014/main" id="{7F778C69-1E4D-4016-BBE6-3D31BD1D417A}"/>
                </a:ext>
              </a:extLst>
            </p:cNvPr>
            <p:cNvSpPr/>
            <p:nvPr userDrawn="1"/>
          </p:nvSpPr>
          <p:spPr>
            <a:xfrm flipH="1">
              <a:off x="2162916" y="502743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3" name="Oval 372">
              <a:extLst>
                <a:ext uri="{FF2B5EF4-FFF2-40B4-BE49-F238E27FC236}">
                  <a16:creationId xmlns:a16="http://schemas.microsoft.com/office/drawing/2014/main" id="{AED41375-857F-4603-9519-08F3BC6BCCE6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2865756" y="610509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4" name="Oval 373">
              <a:extLst>
                <a:ext uri="{FF2B5EF4-FFF2-40B4-BE49-F238E27FC236}">
                  <a16:creationId xmlns:a16="http://schemas.microsoft.com/office/drawing/2014/main" id="{2DDD9777-CF9A-46A4-8B74-76B90520DA88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1489475" y="455079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5" name="Chord 374">
              <a:extLst>
                <a:ext uri="{FF2B5EF4-FFF2-40B4-BE49-F238E27FC236}">
                  <a16:creationId xmlns:a16="http://schemas.microsoft.com/office/drawing/2014/main" id="{91CEC378-8297-4056-8F13-129D45C23361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9919813" y="6746029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6" name="Chord 375">
              <a:extLst>
                <a:ext uri="{FF2B5EF4-FFF2-40B4-BE49-F238E27FC236}">
                  <a16:creationId xmlns:a16="http://schemas.microsoft.com/office/drawing/2014/main" id="{3A74C7A2-AD14-4625-8E12-65B8346650C0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151551" y="6717004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77" name="Straight Connector 376">
              <a:extLst>
                <a:ext uri="{FF2B5EF4-FFF2-40B4-BE49-F238E27FC236}">
                  <a16:creationId xmlns:a16="http://schemas.microsoft.com/office/drawing/2014/main" id="{9F5DB11B-C551-4000-9F6B-339FC2034DBA}"/>
                </a:ext>
              </a:extLst>
            </p:cNvPr>
            <p:cNvCxnSpPr>
              <a:cxnSpLocks/>
              <a:stCxn id="375" idx="1"/>
              <a:endCxn id="363" idx="3"/>
            </p:cNvCxnSpPr>
            <p:nvPr userDrawn="1"/>
          </p:nvCxnSpPr>
          <p:spPr>
            <a:xfrm flipH="1" flipV="1">
              <a:off x="8879746" y="5764388"/>
              <a:ext cx="1040177" cy="1060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8" name="Straight Connector 377">
              <a:extLst>
                <a:ext uri="{FF2B5EF4-FFF2-40B4-BE49-F238E27FC236}">
                  <a16:creationId xmlns:a16="http://schemas.microsoft.com/office/drawing/2014/main" id="{B880F1D9-920B-4A2D-90F1-21329B0FCC1D}"/>
                </a:ext>
              </a:extLst>
            </p:cNvPr>
            <p:cNvCxnSpPr>
              <a:cxnSpLocks/>
              <a:stCxn id="397" idx="6"/>
              <a:endCxn id="371" idx="6"/>
            </p:cNvCxnSpPr>
            <p:nvPr userDrawn="1"/>
          </p:nvCxnSpPr>
          <p:spPr>
            <a:xfrm>
              <a:off x="1249806" y="3691601"/>
              <a:ext cx="1149266" cy="698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9" name="Straight Connector 378">
              <a:extLst>
                <a:ext uri="{FF2B5EF4-FFF2-40B4-BE49-F238E27FC236}">
                  <a16:creationId xmlns:a16="http://schemas.microsoft.com/office/drawing/2014/main" id="{2588E090-3BAA-4A70-B6A3-1605DF137B26}"/>
                </a:ext>
              </a:extLst>
            </p:cNvPr>
            <p:cNvCxnSpPr>
              <a:cxnSpLocks/>
              <a:stCxn id="394" idx="4"/>
              <a:endCxn id="400" idx="1"/>
            </p:cNvCxnSpPr>
            <p:nvPr userDrawn="1"/>
          </p:nvCxnSpPr>
          <p:spPr>
            <a:xfrm>
              <a:off x="181389" y="3694736"/>
              <a:ext cx="833340" cy="86259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0" name="Straight Connector 379">
              <a:extLst>
                <a:ext uri="{FF2B5EF4-FFF2-40B4-BE49-F238E27FC236}">
                  <a16:creationId xmlns:a16="http://schemas.microsoft.com/office/drawing/2014/main" id="{ABAE8F78-B344-4222-B30A-BB32018D61CB}"/>
                </a:ext>
              </a:extLst>
            </p:cNvPr>
            <p:cNvCxnSpPr>
              <a:cxnSpLocks/>
              <a:stCxn id="400" idx="4"/>
              <a:endCxn id="399" idx="0"/>
            </p:cNvCxnSpPr>
            <p:nvPr userDrawn="1"/>
          </p:nvCxnSpPr>
          <p:spPr>
            <a:xfrm flipH="1">
              <a:off x="990250" y="4724846"/>
              <a:ext cx="93868" cy="726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1" name="Straight Connector 380">
              <a:extLst>
                <a:ext uri="{FF2B5EF4-FFF2-40B4-BE49-F238E27FC236}">
                  <a16:creationId xmlns:a16="http://schemas.microsoft.com/office/drawing/2014/main" id="{F27556C6-C2E3-4452-A5E4-32E2940197D7}"/>
                </a:ext>
              </a:extLst>
            </p:cNvPr>
            <p:cNvCxnSpPr>
              <a:cxnSpLocks/>
              <a:stCxn id="398" idx="3"/>
            </p:cNvCxnSpPr>
            <p:nvPr userDrawn="1"/>
          </p:nvCxnSpPr>
          <p:spPr>
            <a:xfrm flipH="1">
              <a:off x="994391" y="6664731"/>
              <a:ext cx="195332" cy="1932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2" name="Straight Connector 381">
              <a:extLst>
                <a:ext uri="{FF2B5EF4-FFF2-40B4-BE49-F238E27FC236}">
                  <a16:creationId xmlns:a16="http://schemas.microsoft.com/office/drawing/2014/main" id="{CD762F0E-6E92-406E-A8F6-901073D53291}"/>
                </a:ext>
              </a:extLst>
            </p:cNvPr>
            <p:cNvCxnSpPr>
              <a:cxnSpLocks/>
              <a:stCxn id="398" idx="0"/>
              <a:endCxn id="399" idx="4"/>
            </p:cNvCxnSpPr>
            <p:nvPr userDrawn="1"/>
          </p:nvCxnSpPr>
          <p:spPr>
            <a:xfrm flipH="1" flipV="1">
              <a:off x="990250" y="5745345"/>
              <a:ext cx="303555" cy="6681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3" name="Straight Connector 382">
              <a:extLst>
                <a:ext uri="{FF2B5EF4-FFF2-40B4-BE49-F238E27FC236}">
                  <a16:creationId xmlns:a16="http://schemas.microsoft.com/office/drawing/2014/main" id="{0AE22761-7890-4226-B141-8F41B745299B}"/>
                </a:ext>
              </a:extLst>
            </p:cNvPr>
            <p:cNvCxnSpPr>
              <a:cxnSpLocks/>
              <a:stCxn id="408" idx="1"/>
              <a:endCxn id="394" idx="3"/>
            </p:cNvCxnSpPr>
            <p:nvPr userDrawn="1"/>
          </p:nvCxnSpPr>
          <p:spPr>
            <a:xfrm flipV="1">
              <a:off x="7025" y="3684478"/>
              <a:ext cx="62174" cy="10396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4" name="Straight Connector 383">
              <a:extLst>
                <a:ext uri="{FF2B5EF4-FFF2-40B4-BE49-F238E27FC236}">
                  <a16:creationId xmlns:a16="http://schemas.microsoft.com/office/drawing/2014/main" id="{14BF30D9-F27B-4D31-A3AA-C66ABADA7E00}"/>
                </a:ext>
              </a:extLst>
            </p:cNvPr>
            <p:cNvCxnSpPr>
              <a:cxnSpLocks/>
              <a:stCxn id="399" idx="2"/>
              <a:endCxn id="408" idx="0"/>
            </p:cNvCxnSpPr>
            <p:nvPr userDrawn="1"/>
          </p:nvCxnSpPr>
          <p:spPr>
            <a:xfrm flipH="1" flipV="1">
              <a:off x="4947" y="4947737"/>
              <a:ext cx="838109" cy="6504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5" name="Straight Connector 384">
              <a:extLst>
                <a:ext uri="{FF2B5EF4-FFF2-40B4-BE49-F238E27FC236}">
                  <a16:creationId xmlns:a16="http://schemas.microsoft.com/office/drawing/2014/main" id="{6FF3457E-B0D5-46F3-B9BE-37A4EE6B4F2F}"/>
                </a:ext>
              </a:extLst>
            </p:cNvPr>
            <p:cNvCxnSpPr>
              <a:cxnSpLocks/>
              <a:stCxn id="398" idx="1"/>
            </p:cNvCxnSpPr>
            <p:nvPr userDrawn="1"/>
          </p:nvCxnSpPr>
          <p:spPr>
            <a:xfrm flipH="1">
              <a:off x="0" y="6456567"/>
              <a:ext cx="1189723" cy="1905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6" name="Straight Connector 385">
              <a:extLst>
                <a:ext uri="{FF2B5EF4-FFF2-40B4-BE49-F238E27FC236}">
                  <a16:creationId xmlns:a16="http://schemas.microsoft.com/office/drawing/2014/main" id="{4F709E58-2A84-4E8E-B065-4742BB08F816}"/>
                </a:ext>
              </a:extLst>
            </p:cNvPr>
            <p:cNvCxnSpPr>
              <a:cxnSpLocks/>
              <a:stCxn id="371" idx="1"/>
              <a:endCxn id="278" idx="0"/>
            </p:cNvCxnSpPr>
            <p:nvPr userDrawn="1"/>
          </p:nvCxnSpPr>
          <p:spPr>
            <a:xfrm flipV="1">
              <a:off x="2590343" y="2989715"/>
              <a:ext cx="770893" cy="6924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7" name="Straight Connector 386">
              <a:extLst>
                <a:ext uri="{FF2B5EF4-FFF2-40B4-BE49-F238E27FC236}">
                  <a16:creationId xmlns:a16="http://schemas.microsoft.com/office/drawing/2014/main" id="{4BDF1C77-26CE-444F-A3D1-68CAC0F4E5F2}"/>
                </a:ext>
              </a:extLst>
            </p:cNvPr>
            <p:cNvCxnSpPr>
              <a:cxnSpLocks/>
              <a:stCxn id="396" idx="6"/>
              <a:endCxn id="395" idx="2"/>
            </p:cNvCxnSpPr>
            <p:nvPr userDrawn="1"/>
          </p:nvCxnSpPr>
          <p:spPr>
            <a:xfrm>
              <a:off x="683818" y="2689233"/>
              <a:ext cx="1046792" cy="2609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8" name="Straight Connector 387">
              <a:extLst>
                <a:ext uri="{FF2B5EF4-FFF2-40B4-BE49-F238E27FC236}">
                  <a16:creationId xmlns:a16="http://schemas.microsoft.com/office/drawing/2014/main" id="{3DED5268-BAA1-4A51-832C-C4E6FED47B77}"/>
                </a:ext>
              </a:extLst>
            </p:cNvPr>
            <p:cNvCxnSpPr>
              <a:cxnSpLocks/>
              <a:stCxn id="394" idx="7"/>
              <a:endCxn id="396" idx="3"/>
            </p:cNvCxnSpPr>
            <p:nvPr userDrawn="1"/>
          </p:nvCxnSpPr>
          <p:spPr>
            <a:xfrm flipV="1">
              <a:off x="206155" y="2793315"/>
              <a:ext cx="226387" cy="63057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9" name="Straight Connector 388">
              <a:extLst>
                <a:ext uri="{FF2B5EF4-FFF2-40B4-BE49-F238E27FC236}">
                  <a16:creationId xmlns:a16="http://schemas.microsoft.com/office/drawing/2014/main" id="{21674F67-6BFB-4FAF-8951-93A7C0E9C247}"/>
                </a:ext>
              </a:extLst>
            </p:cNvPr>
            <p:cNvCxnSpPr>
              <a:cxnSpLocks/>
              <a:stCxn id="394" idx="5"/>
              <a:endCxn id="397" idx="2"/>
            </p:cNvCxnSpPr>
            <p:nvPr userDrawn="1"/>
          </p:nvCxnSpPr>
          <p:spPr>
            <a:xfrm>
              <a:off x="267973" y="3622660"/>
              <a:ext cx="785574" cy="689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0" name="Straight Connector 389">
              <a:extLst>
                <a:ext uri="{FF2B5EF4-FFF2-40B4-BE49-F238E27FC236}">
                  <a16:creationId xmlns:a16="http://schemas.microsoft.com/office/drawing/2014/main" id="{82860D0B-7438-4C0D-9DB6-EF0F84226305}"/>
                </a:ext>
              </a:extLst>
            </p:cNvPr>
            <p:cNvCxnSpPr>
              <a:cxnSpLocks/>
              <a:stCxn id="395" idx="3"/>
              <a:endCxn id="397" idx="7"/>
            </p:cNvCxnSpPr>
            <p:nvPr userDrawn="1"/>
          </p:nvCxnSpPr>
          <p:spPr>
            <a:xfrm flipH="1">
              <a:off x="1221065" y="3059892"/>
              <a:ext cx="554979" cy="5623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1" name="Straight Connector 390">
              <a:extLst>
                <a:ext uri="{FF2B5EF4-FFF2-40B4-BE49-F238E27FC236}">
                  <a16:creationId xmlns:a16="http://schemas.microsoft.com/office/drawing/2014/main" id="{17563254-62E3-4BCB-B9F2-5B0A5522DCB0}"/>
                </a:ext>
              </a:extLst>
            </p:cNvPr>
            <p:cNvCxnSpPr>
              <a:cxnSpLocks/>
              <a:stCxn id="397" idx="4"/>
              <a:endCxn id="400" idx="0"/>
            </p:cNvCxnSpPr>
            <p:nvPr userDrawn="1"/>
          </p:nvCxnSpPr>
          <p:spPr>
            <a:xfrm flipH="1">
              <a:off x="1084118" y="3789730"/>
              <a:ext cx="67559" cy="7388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2" name="Straight Connector 391">
              <a:extLst>
                <a:ext uri="{FF2B5EF4-FFF2-40B4-BE49-F238E27FC236}">
                  <a16:creationId xmlns:a16="http://schemas.microsoft.com/office/drawing/2014/main" id="{095FBFAD-C2D3-4677-A7C3-C3ED4C44AE89}"/>
                </a:ext>
              </a:extLst>
            </p:cNvPr>
            <p:cNvCxnSpPr>
              <a:cxnSpLocks/>
              <a:stCxn id="373" idx="2"/>
              <a:endCxn id="398" idx="2"/>
            </p:cNvCxnSpPr>
            <p:nvPr userDrawn="1"/>
          </p:nvCxnSpPr>
          <p:spPr>
            <a:xfrm flipH="1">
              <a:off x="1146611" y="6179786"/>
              <a:ext cx="1868537" cy="38086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3" name="Straight Connector 392">
              <a:extLst>
                <a:ext uri="{FF2B5EF4-FFF2-40B4-BE49-F238E27FC236}">
                  <a16:creationId xmlns:a16="http://schemas.microsoft.com/office/drawing/2014/main" id="{E85A8937-526E-44C7-A7AF-B2B1278D62E6}"/>
                </a:ext>
              </a:extLst>
            </p:cNvPr>
            <p:cNvCxnSpPr>
              <a:cxnSpLocks/>
              <a:endCxn id="398" idx="5"/>
            </p:cNvCxnSpPr>
            <p:nvPr userDrawn="1"/>
          </p:nvCxnSpPr>
          <p:spPr>
            <a:xfrm flipH="1" flipV="1">
              <a:off x="1397887" y="6664731"/>
              <a:ext cx="704210" cy="276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4" name="Oval 393">
              <a:extLst>
                <a:ext uri="{FF2B5EF4-FFF2-40B4-BE49-F238E27FC236}">
                  <a16:creationId xmlns:a16="http://schemas.microsoft.com/office/drawing/2014/main" id="{42A1BE90-A2F3-4E4A-86CF-A0424FB2731F}"/>
                </a:ext>
              </a:extLst>
            </p:cNvPr>
            <p:cNvSpPr/>
            <p:nvPr userDrawn="1"/>
          </p:nvSpPr>
          <p:spPr>
            <a:xfrm rot="20563470">
              <a:off x="-9517" y="3406988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5" name="Oval 394">
              <a:extLst>
                <a:ext uri="{FF2B5EF4-FFF2-40B4-BE49-F238E27FC236}">
                  <a16:creationId xmlns:a16="http://schemas.microsoft.com/office/drawing/2014/main" id="{1E41BD6E-3D78-40CB-98A7-A986943A84A7}"/>
                </a:ext>
              </a:extLst>
            </p:cNvPr>
            <p:cNvSpPr/>
            <p:nvPr userDrawn="1"/>
          </p:nvSpPr>
          <p:spPr>
            <a:xfrm>
              <a:off x="1730610" y="2795084"/>
              <a:ext cx="310242" cy="31024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6" name="Oval 395">
              <a:extLst>
                <a:ext uri="{FF2B5EF4-FFF2-40B4-BE49-F238E27FC236}">
                  <a16:creationId xmlns:a16="http://schemas.microsoft.com/office/drawing/2014/main" id="{D0137270-F7EC-4267-8CC2-8A6D79499BBA}"/>
                </a:ext>
              </a:extLst>
            </p:cNvPr>
            <p:cNvSpPr/>
            <p:nvPr userDrawn="1"/>
          </p:nvSpPr>
          <p:spPr>
            <a:xfrm>
              <a:off x="389430" y="2542039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7" name="Oval 396">
              <a:extLst>
                <a:ext uri="{FF2B5EF4-FFF2-40B4-BE49-F238E27FC236}">
                  <a16:creationId xmlns:a16="http://schemas.microsoft.com/office/drawing/2014/main" id="{5ADD6054-52F4-459F-958A-09C57B30C367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053547" y="3593471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8" name="Oval 397">
              <a:extLst>
                <a:ext uri="{FF2B5EF4-FFF2-40B4-BE49-F238E27FC236}">
                  <a16:creationId xmlns:a16="http://schemas.microsoft.com/office/drawing/2014/main" id="{8F173D68-508F-49BB-8F07-E45FB1559BD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146611" y="6413455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9" name="Oval 398">
              <a:extLst>
                <a:ext uri="{FF2B5EF4-FFF2-40B4-BE49-F238E27FC236}">
                  <a16:creationId xmlns:a16="http://schemas.microsoft.com/office/drawing/2014/main" id="{49893196-886A-4592-8C8B-8D5EC7AAED3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843056" y="5450957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0" name="Oval 399">
              <a:extLst>
                <a:ext uri="{FF2B5EF4-FFF2-40B4-BE49-F238E27FC236}">
                  <a16:creationId xmlns:a16="http://schemas.microsoft.com/office/drawing/2014/main" id="{CF79092E-BFA4-4503-82B6-91712097458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985988" y="4528587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1" name="Straight Connector 400">
              <a:extLst>
                <a:ext uri="{FF2B5EF4-FFF2-40B4-BE49-F238E27FC236}">
                  <a16:creationId xmlns:a16="http://schemas.microsoft.com/office/drawing/2014/main" id="{F14745B8-06E9-4280-8483-AF16DD583711}"/>
                </a:ext>
              </a:extLst>
            </p:cNvPr>
            <p:cNvCxnSpPr>
              <a:cxnSpLocks/>
              <a:stCxn id="400" idx="3"/>
            </p:cNvCxnSpPr>
            <p:nvPr userDrawn="1"/>
          </p:nvCxnSpPr>
          <p:spPr>
            <a:xfrm flipH="1">
              <a:off x="125106" y="4696105"/>
              <a:ext cx="889623" cy="1628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2" name="Straight Connector 401">
              <a:extLst>
                <a:ext uri="{FF2B5EF4-FFF2-40B4-BE49-F238E27FC236}">
                  <a16:creationId xmlns:a16="http://schemas.microsoft.com/office/drawing/2014/main" id="{2F4E623F-95AE-41B2-8811-03383896157F}"/>
                </a:ext>
              </a:extLst>
            </p:cNvPr>
            <p:cNvCxnSpPr>
              <a:cxnSpLocks/>
              <a:stCxn id="396" idx="4"/>
              <a:endCxn id="397" idx="1"/>
            </p:cNvCxnSpPr>
            <p:nvPr userDrawn="1"/>
          </p:nvCxnSpPr>
          <p:spPr>
            <a:xfrm>
              <a:off x="536624" y="2836427"/>
              <a:ext cx="545664" cy="78578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3" name="Oval 402">
              <a:extLst>
                <a:ext uri="{FF2B5EF4-FFF2-40B4-BE49-F238E27FC236}">
                  <a16:creationId xmlns:a16="http://schemas.microsoft.com/office/drawing/2014/main" id="{DC41E2DF-9E68-49C0-8AFF-75AEFF7C09D7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4972557" y="2874980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4" name="Straight Connector 403">
              <a:extLst>
                <a:ext uri="{FF2B5EF4-FFF2-40B4-BE49-F238E27FC236}">
                  <a16:creationId xmlns:a16="http://schemas.microsoft.com/office/drawing/2014/main" id="{A47C7AFE-772C-4719-AADF-7E3D4D93A38F}"/>
                </a:ext>
              </a:extLst>
            </p:cNvPr>
            <p:cNvCxnSpPr>
              <a:cxnSpLocks/>
              <a:stCxn id="403" idx="3"/>
              <a:endCxn id="367" idx="0"/>
            </p:cNvCxnSpPr>
            <p:nvPr userDrawn="1"/>
          </p:nvCxnSpPr>
          <p:spPr>
            <a:xfrm flipH="1">
              <a:off x="4536645" y="3042498"/>
              <a:ext cx="464653" cy="7819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5" name="Straight Connector 404">
              <a:extLst>
                <a:ext uri="{FF2B5EF4-FFF2-40B4-BE49-F238E27FC236}">
                  <a16:creationId xmlns:a16="http://schemas.microsoft.com/office/drawing/2014/main" id="{33E06932-50A7-4638-823E-CE6E8B8C028C}"/>
                </a:ext>
              </a:extLst>
            </p:cNvPr>
            <p:cNvCxnSpPr>
              <a:cxnSpLocks/>
              <a:stCxn id="403" idx="2"/>
              <a:endCxn id="278" idx="6"/>
            </p:cNvCxnSpPr>
            <p:nvPr userDrawn="1"/>
          </p:nvCxnSpPr>
          <p:spPr>
            <a:xfrm flipH="1" flipV="1">
              <a:off x="3501498" y="2915999"/>
              <a:ext cx="1471059" cy="57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6" name="Straight Connector 405">
              <a:extLst>
                <a:ext uri="{FF2B5EF4-FFF2-40B4-BE49-F238E27FC236}">
                  <a16:creationId xmlns:a16="http://schemas.microsoft.com/office/drawing/2014/main" id="{96418108-72CE-4D65-9BEB-383A470454B4}"/>
                </a:ext>
              </a:extLst>
            </p:cNvPr>
            <p:cNvCxnSpPr>
              <a:cxnSpLocks/>
              <a:stCxn id="396" idx="7"/>
              <a:endCxn id="280" idx="1"/>
            </p:cNvCxnSpPr>
            <p:nvPr userDrawn="1"/>
          </p:nvCxnSpPr>
          <p:spPr>
            <a:xfrm flipV="1">
              <a:off x="640706" y="1905029"/>
              <a:ext cx="785344" cy="68012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7" name="Straight Connector 406">
              <a:extLst>
                <a:ext uri="{FF2B5EF4-FFF2-40B4-BE49-F238E27FC236}">
                  <a16:creationId xmlns:a16="http://schemas.microsoft.com/office/drawing/2014/main" id="{16AA17A7-B811-47CB-A5B7-628B5F255F90}"/>
                </a:ext>
              </a:extLst>
            </p:cNvPr>
            <p:cNvCxnSpPr>
              <a:cxnSpLocks/>
              <a:endCxn id="396" idx="1"/>
            </p:cNvCxnSpPr>
            <p:nvPr userDrawn="1"/>
          </p:nvCxnSpPr>
          <p:spPr>
            <a:xfrm>
              <a:off x="-60734" y="2344833"/>
              <a:ext cx="493276" cy="2403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8" name="Chord 407">
              <a:extLst>
                <a:ext uri="{FF2B5EF4-FFF2-40B4-BE49-F238E27FC236}">
                  <a16:creationId xmlns:a16="http://schemas.microsoft.com/office/drawing/2014/main" id="{D60D32D5-BBBD-4EB4-A3DB-71D838F30D1D}"/>
                </a:ext>
              </a:extLst>
            </p:cNvPr>
            <p:cNvSpPr>
              <a:spLocks noChangeAspect="1"/>
            </p:cNvSpPr>
            <p:nvPr userDrawn="1"/>
          </p:nvSpPr>
          <p:spPr>
            <a:xfrm rot="5400000" flipH="1">
              <a:off x="-98982" y="4723943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9" name="Straight Connector 408">
              <a:extLst>
                <a:ext uri="{FF2B5EF4-FFF2-40B4-BE49-F238E27FC236}">
                  <a16:creationId xmlns:a16="http://schemas.microsoft.com/office/drawing/2014/main" id="{1C2D906E-4358-44E8-9B89-DFB4DBECE3E5}"/>
                </a:ext>
              </a:extLst>
            </p:cNvPr>
            <p:cNvCxnSpPr>
              <a:cxnSpLocks/>
              <a:stCxn id="399" idx="3"/>
            </p:cNvCxnSpPr>
            <p:nvPr userDrawn="1"/>
          </p:nvCxnSpPr>
          <p:spPr>
            <a:xfrm flipH="1">
              <a:off x="0" y="5702233"/>
              <a:ext cx="886168" cy="5647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0" name="Straight Connector 409">
              <a:extLst>
                <a:ext uri="{FF2B5EF4-FFF2-40B4-BE49-F238E27FC236}">
                  <a16:creationId xmlns:a16="http://schemas.microsoft.com/office/drawing/2014/main" id="{54694F99-42CE-4803-824B-3C023626D1D8}"/>
                </a:ext>
              </a:extLst>
            </p:cNvPr>
            <p:cNvCxnSpPr>
              <a:cxnSpLocks/>
              <a:stCxn id="395" idx="6"/>
              <a:endCxn id="278" idx="1"/>
            </p:cNvCxnSpPr>
            <p:nvPr userDrawn="1"/>
          </p:nvCxnSpPr>
          <p:spPr>
            <a:xfrm flipV="1">
              <a:off x="2040852" y="2934851"/>
              <a:ext cx="1254476" cy="15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1" name="Straight Connector 410">
              <a:extLst>
                <a:ext uri="{FF2B5EF4-FFF2-40B4-BE49-F238E27FC236}">
                  <a16:creationId xmlns:a16="http://schemas.microsoft.com/office/drawing/2014/main" id="{D584BFA3-8537-49FF-AF6A-0DD7617C93B7}"/>
                </a:ext>
              </a:extLst>
            </p:cNvPr>
            <p:cNvCxnSpPr>
              <a:cxnSpLocks/>
              <a:stCxn id="395" idx="5"/>
              <a:endCxn id="371" idx="0"/>
            </p:cNvCxnSpPr>
            <p:nvPr userDrawn="1"/>
          </p:nvCxnSpPr>
          <p:spPr>
            <a:xfrm>
              <a:off x="1995418" y="3059892"/>
              <a:ext cx="515698" cy="5895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2" name="Straight Connector 411">
              <a:extLst>
                <a:ext uri="{FF2B5EF4-FFF2-40B4-BE49-F238E27FC236}">
                  <a16:creationId xmlns:a16="http://schemas.microsoft.com/office/drawing/2014/main" id="{B6D09C55-D31A-4FCF-86E3-CCA715977B8A}"/>
                </a:ext>
              </a:extLst>
            </p:cNvPr>
            <p:cNvCxnSpPr>
              <a:cxnSpLocks/>
              <a:stCxn id="280" idx="0"/>
              <a:endCxn id="395" idx="0"/>
            </p:cNvCxnSpPr>
            <p:nvPr userDrawn="1"/>
          </p:nvCxnSpPr>
          <p:spPr>
            <a:xfrm>
              <a:off x="1505277" y="1937846"/>
              <a:ext cx="380454" cy="8572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3" name="Straight Connector 412">
              <a:extLst>
                <a:ext uri="{FF2B5EF4-FFF2-40B4-BE49-F238E27FC236}">
                  <a16:creationId xmlns:a16="http://schemas.microsoft.com/office/drawing/2014/main" id="{3CC6E058-58B3-4674-B70B-1912B137B1FA}"/>
                </a:ext>
              </a:extLst>
            </p:cNvPr>
            <p:cNvCxnSpPr>
              <a:cxnSpLocks/>
              <a:stCxn id="400" idx="5"/>
              <a:endCxn id="372" idx="7"/>
            </p:cNvCxnSpPr>
            <p:nvPr userDrawn="1"/>
          </p:nvCxnSpPr>
          <p:spPr>
            <a:xfrm>
              <a:off x="1153506" y="4696105"/>
              <a:ext cx="1042227" cy="3641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4" name="Straight Connector 413">
              <a:extLst>
                <a:ext uri="{FF2B5EF4-FFF2-40B4-BE49-F238E27FC236}">
                  <a16:creationId xmlns:a16="http://schemas.microsoft.com/office/drawing/2014/main" id="{CAF214E4-7EDA-4BD3-AEB3-464F66A40373}"/>
                </a:ext>
              </a:extLst>
            </p:cNvPr>
            <p:cNvCxnSpPr>
              <a:cxnSpLocks/>
              <a:stCxn id="367" idx="7"/>
              <a:endCxn id="278" idx="7"/>
            </p:cNvCxnSpPr>
            <p:nvPr userDrawn="1"/>
          </p:nvCxnSpPr>
          <p:spPr>
            <a:xfrm flipH="1" flipV="1">
              <a:off x="3446634" y="2981907"/>
              <a:ext cx="1005609" cy="85776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5" name="Straight Connector 414">
              <a:extLst>
                <a:ext uri="{FF2B5EF4-FFF2-40B4-BE49-F238E27FC236}">
                  <a16:creationId xmlns:a16="http://schemas.microsoft.com/office/drawing/2014/main" id="{4F3DCB98-7EC5-4B76-9F86-2286BD3DF978}"/>
                </a:ext>
              </a:extLst>
            </p:cNvPr>
            <p:cNvCxnSpPr>
              <a:cxnSpLocks/>
              <a:stCxn id="296" idx="7"/>
              <a:endCxn id="403" idx="0"/>
            </p:cNvCxnSpPr>
            <p:nvPr userDrawn="1"/>
          </p:nvCxnSpPr>
          <p:spPr>
            <a:xfrm>
              <a:off x="5065787" y="2247314"/>
              <a:ext cx="4900" cy="62766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6" name="Straight Connector 415">
              <a:extLst>
                <a:ext uri="{FF2B5EF4-FFF2-40B4-BE49-F238E27FC236}">
                  <a16:creationId xmlns:a16="http://schemas.microsoft.com/office/drawing/2014/main" id="{61EC3735-0930-4B23-ABDD-58207C339D49}"/>
                </a:ext>
              </a:extLst>
            </p:cNvPr>
            <p:cNvCxnSpPr>
              <a:cxnSpLocks/>
              <a:stCxn id="370" idx="7"/>
              <a:endCxn id="285" idx="0"/>
            </p:cNvCxnSpPr>
            <p:nvPr userDrawn="1"/>
          </p:nvCxnSpPr>
          <p:spPr>
            <a:xfrm flipH="1" flipV="1">
              <a:off x="6285610" y="2383792"/>
              <a:ext cx="270102" cy="78461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7" name="Straight Connector 416">
              <a:extLst>
                <a:ext uri="{FF2B5EF4-FFF2-40B4-BE49-F238E27FC236}">
                  <a16:creationId xmlns:a16="http://schemas.microsoft.com/office/drawing/2014/main" id="{954215C5-676D-4B2F-96EA-332630DCB107}"/>
                </a:ext>
              </a:extLst>
            </p:cNvPr>
            <p:cNvCxnSpPr>
              <a:cxnSpLocks/>
              <a:stCxn id="370" idx="6"/>
              <a:endCxn id="403" idx="5"/>
            </p:cNvCxnSpPr>
            <p:nvPr userDrawn="1"/>
          </p:nvCxnSpPr>
          <p:spPr>
            <a:xfrm flipH="1" flipV="1">
              <a:off x="5140075" y="3042498"/>
              <a:ext cx="1393759" cy="1787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8" name="Straight Connector 417">
              <a:extLst>
                <a:ext uri="{FF2B5EF4-FFF2-40B4-BE49-F238E27FC236}">
                  <a16:creationId xmlns:a16="http://schemas.microsoft.com/office/drawing/2014/main" id="{221C9011-BB03-4CA1-A56C-5D8F09CFE23D}"/>
                </a:ext>
              </a:extLst>
            </p:cNvPr>
            <p:cNvCxnSpPr>
              <a:cxnSpLocks/>
              <a:stCxn id="286" idx="0"/>
              <a:endCxn id="370" idx="1"/>
            </p:cNvCxnSpPr>
            <p:nvPr userDrawn="1"/>
          </p:nvCxnSpPr>
          <p:spPr>
            <a:xfrm flipH="1">
              <a:off x="6661348" y="1834225"/>
              <a:ext cx="1076455" cy="133418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9" name="Straight Connector 418">
              <a:extLst>
                <a:ext uri="{FF2B5EF4-FFF2-40B4-BE49-F238E27FC236}">
                  <a16:creationId xmlns:a16="http://schemas.microsoft.com/office/drawing/2014/main" id="{4287ECEE-6AAD-49E2-9397-9B30FCB92BEC}"/>
                </a:ext>
              </a:extLst>
            </p:cNvPr>
            <p:cNvCxnSpPr>
              <a:cxnSpLocks/>
              <a:stCxn id="426" idx="0"/>
              <a:endCxn id="425" idx="4"/>
            </p:cNvCxnSpPr>
            <p:nvPr userDrawn="1"/>
          </p:nvCxnSpPr>
          <p:spPr>
            <a:xfrm>
              <a:off x="9621563" y="3044363"/>
              <a:ext cx="760622" cy="3161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0" name="Straight Connector 419">
              <a:extLst>
                <a:ext uri="{FF2B5EF4-FFF2-40B4-BE49-F238E27FC236}">
                  <a16:creationId xmlns:a16="http://schemas.microsoft.com/office/drawing/2014/main" id="{91621CC5-CE46-4BB4-9D89-4C754A9F5CE1}"/>
                </a:ext>
              </a:extLst>
            </p:cNvPr>
            <p:cNvCxnSpPr>
              <a:cxnSpLocks/>
              <a:stCxn id="294" idx="0"/>
              <a:endCxn id="425" idx="5"/>
            </p:cNvCxnSpPr>
            <p:nvPr userDrawn="1"/>
          </p:nvCxnSpPr>
          <p:spPr>
            <a:xfrm>
              <a:off x="10349083" y="2680523"/>
              <a:ext cx="90128" cy="61593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1" name="Straight Connector 420">
              <a:extLst>
                <a:ext uri="{FF2B5EF4-FFF2-40B4-BE49-F238E27FC236}">
                  <a16:creationId xmlns:a16="http://schemas.microsoft.com/office/drawing/2014/main" id="{BB6AF694-5C90-4810-8FF1-49B68D7B095A}"/>
                </a:ext>
              </a:extLst>
            </p:cNvPr>
            <p:cNvCxnSpPr>
              <a:cxnSpLocks/>
              <a:stCxn id="293" idx="0"/>
              <a:endCxn id="426" idx="6"/>
            </p:cNvCxnSpPr>
            <p:nvPr userDrawn="1"/>
          </p:nvCxnSpPr>
          <p:spPr>
            <a:xfrm>
              <a:off x="9306676" y="1739765"/>
              <a:ext cx="245878" cy="11619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2" name="Straight Connector 421">
              <a:extLst>
                <a:ext uri="{FF2B5EF4-FFF2-40B4-BE49-F238E27FC236}">
                  <a16:creationId xmlns:a16="http://schemas.microsoft.com/office/drawing/2014/main" id="{81DA5051-6B46-4351-9FCE-824BC35CACE3}"/>
                </a:ext>
              </a:extLst>
            </p:cNvPr>
            <p:cNvCxnSpPr>
              <a:cxnSpLocks/>
              <a:stCxn id="370" idx="1"/>
              <a:endCxn id="427" idx="5"/>
            </p:cNvCxnSpPr>
            <p:nvPr userDrawn="1"/>
          </p:nvCxnSpPr>
          <p:spPr>
            <a:xfrm>
              <a:off x="6661348" y="3168408"/>
              <a:ext cx="1391015" cy="190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3" name="Straight Connector 422">
              <a:extLst>
                <a:ext uri="{FF2B5EF4-FFF2-40B4-BE49-F238E27FC236}">
                  <a16:creationId xmlns:a16="http://schemas.microsoft.com/office/drawing/2014/main" id="{623B1A3F-1A1E-4963-86CB-5BDEA110138B}"/>
                </a:ext>
              </a:extLst>
            </p:cNvPr>
            <p:cNvCxnSpPr>
              <a:cxnSpLocks/>
              <a:stCxn id="286" idx="0"/>
              <a:endCxn id="427" idx="5"/>
            </p:cNvCxnSpPr>
            <p:nvPr userDrawn="1"/>
          </p:nvCxnSpPr>
          <p:spPr>
            <a:xfrm>
              <a:off x="7737803" y="1834225"/>
              <a:ext cx="314560" cy="13532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4" name="Straight Connector 423">
              <a:extLst>
                <a:ext uri="{FF2B5EF4-FFF2-40B4-BE49-F238E27FC236}">
                  <a16:creationId xmlns:a16="http://schemas.microsoft.com/office/drawing/2014/main" id="{F01DDCED-8FEB-4EE2-9EAD-E3A2D2DB1E19}"/>
                </a:ext>
              </a:extLst>
            </p:cNvPr>
            <p:cNvCxnSpPr>
              <a:cxnSpLocks/>
              <a:stCxn id="427" idx="7"/>
              <a:endCxn id="426" idx="4"/>
            </p:cNvCxnSpPr>
            <p:nvPr userDrawn="1"/>
          </p:nvCxnSpPr>
          <p:spPr>
            <a:xfrm flipV="1">
              <a:off x="8152134" y="2970735"/>
              <a:ext cx="1257783" cy="2514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5" name="Oval 424">
              <a:extLst>
                <a:ext uri="{FF2B5EF4-FFF2-40B4-BE49-F238E27FC236}">
                  <a16:creationId xmlns:a16="http://schemas.microsoft.com/office/drawing/2014/main" id="{573081BE-6B30-4857-B71A-60E3D0934DF5}"/>
                </a:ext>
              </a:extLst>
            </p:cNvPr>
            <p:cNvSpPr/>
            <p:nvPr userDrawn="1"/>
          </p:nvSpPr>
          <p:spPr>
            <a:xfrm rot="17350916" flipV="1">
              <a:off x="10375964" y="3285269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6" name="Oval 425">
              <a:extLst>
                <a:ext uri="{FF2B5EF4-FFF2-40B4-BE49-F238E27FC236}">
                  <a16:creationId xmlns:a16="http://schemas.microsoft.com/office/drawing/2014/main" id="{CD4A745D-CB3E-4925-BA45-A5FD3E8D3D3A}"/>
                </a:ext>
              </a:extLst>
            </p:cNvPr>
            <p:cNvSpPr/>
            <p:nvPr userDrawn="1"/>
          </p:nvSpPr>
          <p:spPr>
            <a:xfrm rot="17350916" flipV="1">
              <a:off x="9403696" y="289550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7" name="Oval 426">
              <a:extLst>
                <a:ext uri="{FF2B5EF4-FFF2-40B4-BE49-F238E27FC236}">
                  <a16:creationId xmlns:a16="http://schemas.microsoft.com/office/drawing/2014/main" id="{05E32368-B255-41C9-BA97-68EA70C0AD66}"/>
                </a:ext>
              </a:extLst>
            </p:cNvPr>
            <p:cNvSpPr>
              <a:spLocks noChangeAspect="1"/>
            </p:cNvSpPr>
            <p:nvPr userDrawn="1"/>
          </p:nvSpPr>
          <p:spPr>
            <a:xfrm rot="17350916" flipV="1">
              <a:off x="8010198" y="317998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8" name="Straight Connector 427">
              <a:extLst>
                <a:ext uri="{FF2B5EF4-FFF2-40B4-BE49-F238E27FC236}">
                  <a16:creationId xmlns:a16="http://schemas.microsoft.com/office/drawing/2014/main" id="{DB05B640-9491-4D1F-97D2-D88120244D56}"/>
                </a:ext>
              </a:extLst>
            </p:cNvPr>
            <p:cNvCxnSpPr>
              <a:cxnSpLocks/>
              <a:stCxn id="291" idx="0"/>
              <a:endCxn id="425" idx="7"/>
            </p:cNvCxnSpPr>
            <p:nvPr userDrawn="1"/>
          </p:nvCxnSpPr>
          <p:spPr>
            <a:xfrm flipH="1">
              <a:off x="10588868" y="2983008"/>
              <a:ext cx="1256853" cy="3655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9" name="Straight Connector 428">
              <a:extLst>
                <a:ext uri="{FF2B5EF4-FFF2-40B4-BE49-F238E27FC236}">
                  <a16:creationId xmlns:a16="http://schemas.microsoft.com/office/drawing/2014/main" id="{9119C421-9774-4384-AE76-0EF5E30B8A5F}"/>
                </a:ext>
              </a:extLst>
            </p:cNvPr>
            <p:cNvCxnSpPr>
              <a:cxnSpLocks/>
              <a:endCxn id="291" idx="7"/>
            </p:cNvCxnSpPr>
            <p:nvPr userDrawn="1"/>
          </p:nvCxnSpPr>
          <p:spPr>
            <a:xfrm flipH="1" flipV="1">
              <a:off x="11930123" y="2967834"/>
              <a:ext cx="291194" cy="286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071148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s slide layout">
    <p:bg>
      <p:bgPr>
        <a:gradFill>
          <a:gsLst>
            <a:gs pos="0">
              <a:schemeClr val="accent1"/>
            </a:gs>
            <a:gs pos="27000">
              <a:schemeClr val="accent1">
                <a:lumMod val="70000"/>
                <a:lumOff val="30000"/>
              </a:schemeClr>
            </a:gs>
            <a:gs pos="50000">
              <a:schemeClr val="accent1">
                <a:lumMod val="60000"/>
                <a:lumOff val="40000"/>
              </a:schemeClr>
            </a:gs>
            <a:gs pos="73000">
              <a:schemeClr val="accent1">
                <a:lumMod val="70000"/>
                <a:lumOff val="30000"/>
              </a:schemeClr>
            </a:gs>
            <a:gs pos="100000">
              <a:schemeClr val="accent1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54882A4-F510-43D0-BF52-907BCEB4D24C}"/>
              </a:ext>
            </a:extLst>
          </p:cNvPr>
          <p:cNvGrpSpPr/>
          <p:nvPr userDrawn="1"/>
        </p:nvGrpSpPr>
        <p:grpSpPr>
          <a:xfrm>
            <a:off x="-98982" y="-104349"/>
            <a:ext cx="12408253" cy="7045442"/>
            <a:chOff x="-98982" y="-104349"/>
            <a:chExt cx="12408253" cy="7045442"/>
          </a:xfrm>
          <a:solidFill>
            <a:schemeClr val="bg1">
              <a:alpha val="10000"/>
            </a:schemeClr>
          </a:solidFill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99E0C0E5-C089-4251-BF21-D2ECD3DEF6A6}"/>
                </a:ext>
              </a:extLst>
            </p:cNvPr>
            <p:cNvCxnSpPr>
              <a:cxnSpLocks/>
              <a:stCxn id="67" idx="7"/>
              <a:endCxn id="65" idx="2"/>
            </p:cNvCxnSpPr>
            <p:nvPr userDrawn="1"/>
          </p:nvCxnSpPr>
          <p:spPr>
            <a:xfrm>
              <a:off x="1584504" y="1905029"/>
              <a:ext cx="1703016" cy="9444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9689D931-640E-4CAB-AA5C-F5E362B8F022}"/>
                </a:ext>
              </a:extLst>
            </p:cNvPr>
            <p:cNvCxnSpPr>
              <a:cxnSpLocks/>
              <a:stCxn id="65" idx="4"/>
              <a:endCxn id="84" idx="1"/>
            </p:cNvCxnSpPr>
            <p:nvPr userDrawn="1"/>
          </p:nvCxnSpPr>
          <p:spPr>
            <a:xfrm flipV="1">
              <a:off x="3427782" y="2205662"/>
              <a:ext cx="482924" cy="57007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0E6E4CD4-EA59-4E46-A35E-E884F32DDA04}"/>
                </a:ext>
              </a:extLst>
            </p:cNvPr>
            <p:cNvCxnSpPr>
              <a:cxnSpLocks/>
              <a:stCxn id="70" idx="2"/>
              <a:endCxn id="82" idx="6"/>
            </p:cNvCxnSpPr>
            <p:nvPr userDrawn="1"/>
          </p:nvCxnSpPr>
          <p:spPr>
            <a:xfrm flipH="1">
              <a:off x="4004116" y="998896"/>
              <a:ext cx="1032867" cy="4144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7C3F0306-26D9-4F4E-95E6-630AA5BDAA55}"/>
                </a:ext>
              </a:extLst>
            </p:cNvPr>
            <p:cNvCxnSpPr>
              <a:cxnSpLocks/>
              <a:stCxn id="84" idx="5"/>
              <a:endCxn id="70" idx="1"/>
            </p:cNvCxnSpPr>
            <p:nvPr userDrawn="1"/>
          </p:nvCxnSpPr>
          <p:spPr>
            <a:xfrm flipV="1">
              <a:off x="4016342" y="1082390"/>
              <a:ext cx="1055225" cy="10176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BABD4605-80AD-4825-8D50-CDB858A7A5D6}"/>
                </a:ext>
              </a:extLst>
            </p:cNvPr>
            <p:cNvCxnSpPr>
              <a:cxnSpLocks/>
              <a:stCxn id="65" idx="5"/>
              <a:endCxn id="83" idx="1"/>
            </p:cNvCxnSpPr>
            <p:nvPr userDrawn="1"/>
          </p:nvCxnSpPr>
          <p:spPr>
            <a:xfrm flipV="1">
              <a:off x="3493690" y="2247314"/>
              <a:ext cx="1466461" cy="58328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62BB1D53-89B6-481A-A407-8D5C02288A6A}"/>
                </a:ext>
              </a:extLst>
            </p:cNvPr>
            <p:cNvCxnSpPr>
              <a:cxnSpLocks/>
              <a:stCxn id="70" idx="0"/>
              <a:endCxn id="83" idx="4"/>
            </p:cNvCxnSpPr>
            <p:nvPr userDrawn="1"/>
          </p:nvCxnSpPr>
          <p:spPr>
            <a:xfrm flipH="1">
              <a:off x="5012969" y="1116974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F393E11F-580C-459F-AFA0-F9EF1C6AC237}"/>
                </a:ext>
              </a:extLst>
            </p:cNvPr>
            <p:cNvCxnSpPr>
              <a:cxnSpLocks/>
              <a:stCxn id="84" idx="3"/>
              <a:endCxn id="82" idx="0"/>
            </p:cNvCxnSpPr>
            <p:nvPr userDrawn="1"/>
          </p:nvCxnSpPr>
          <p:spPr>
            <a:xfrm flipH="1" flipV="1">
              <a:off x="3892072" y="1525433"/>
              <a:ext cx="18633" cy="5745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59693F68-AB8C-4840-9B26-918A9271771B}"/>
                </a:ext>
              </a:extLst>
            </p:cNvPr>
            <p:cNvCxnSpPr>
              <a:cxnSpLocks/>
              <a:stCxn id="190" idx="7"/>
              <a:endCxn id="72" idx="1"/>
            </p:cNvCxnSpPr>
            <p:nvPr userDrawn="1"/>
          </p:nvCxnSpPr>
          <p:spPr>
            <a:xfrm flipV="1">
              <a:off x="5140075" y="2350975"/>
              <a:ext cx="1066308" cy="5527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6138786-E79A-468B-8865-501F9254B2CD}"/>
                </a:ext>
              </a:extLst>
            </p:cNvPr>
            <p:cNvCxnSpPr>
              <a:cxnSpLocks/>
              <a:stCxn id="70" idx="7"/>
              <a:endCxn id="72" idx="3"/>
            </p:cNvCxnSpPr>
            <p:nvPr userDrawn="1"/>
          </p:nvCxnSpPr>
          <p:spPr>
            <a:xfrm>
              <a:off x="5238555" y="1082390"/>
              <a:ext cx="967828" cy="11101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59B77E1-2BE3-49E8-BDD1-97A0D98305AD}"/>
                </a:ext>
              </a:extLst>
            </p:cNvPr>
            <p:cNvCxnSpPr>
              <a:cxnSpLocks/>
              <a:stCxn id="69" idx="3"/>
            </p:cNvCxnSpPr>
            <p:nvPr userDrawn="1"/>
          </p:nvCxnSpPr>
          <p:spPr>
            <a:xfrm flipH="1" flipV="1">
              <a:off x="3211650" y="18443"/>
              <a:ext cx="498790" cy="58289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A6E64F4-363E-43A1-B54D-9DF9BA7B4C29}"/>
                </a:ext>
              </a:extLst>
            </p:cNvPr>
            <p:cNvCxnSpPr>
              <a:cxnSpLocks/>
              <a:stCxn id="84" idx="6"/>
              <a:endCxn id="83" idx="2"/>
            </p:cNvCxnSpPr>
            <p:nvPr userDrawn="1"/>
          </p:nvCxnSpPr>
          <p:spPr>
            <a:xfrm>
              <a:off x="4038220" y="2152844"/>
              <a:ext cx="900054" cy="416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904CF09-3E8F-49C7-8508-DE49B8B0CA7D}"/>
                </a:ext>
              </a:extLst>
            </p:cNvPr>
            <p:cNvCxnSpPr>
              <a:cxnSpLocks/>
              <a:stCxn id="69" idx="0"/>
              <a:endCxn id="82" idx="4"/>
            </p:cNvCxnSpPr>
            <p:nvPr userDrawn="1"/>
          </p:nvCxnSpPr>
          <p:spPr>
            <a:xfrm>
              <a:off x="3789668" y="792604"/>
              <a:ext cx="102405" cy="5087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0FF84F9-9C10-4490-8CC7-9EC65C1B0AE3}"/>
                </a:ext>
              </a:extLst>
            </p:cNvPr>
            <p:cNvCxnSpPr>
              <a:cxnSpLocks/>
              <a:stCxn id="83" idx="6"/>
              <a:endCxn id="72" idx="2"/>
            </p:cNvCxnSpPr>
            <p:nvPr userDrawn="1"/>
          </p:nvCxnSpPr>
          <p:spPr>
            <a:xfrm>
              <a:off x="5087665" y="2194496"/>
              <a:ext cx="1085901" cy="772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06482F58-A650-41BF-8F7A-4A56C83AF9FA}"/>
                </a:ext>
              </a:extLst>
            </p:cNvPr>
            <p:cNvCxnSpPr>
              <a:cxnSpLocks/>
              <a:stCxn id="71" idx="0"/>
              <a:endCxn id="72" idx="4"/>
            </p:cNvCxnSpPr>
            <p:nvPr userDrawn="1"/>
          </p:nvCxnSpPr>
          <p:spPr>
            <a:xfrm>
              <a:off x="6243041" y="1291086"/>
              <a:ext cx="42569" cy="868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3954BD0-A6C4-425F-988D-D05C7F33C2CD}"/>
                </a:ext>
              </a:extLst>
            </p:cNvPr>
            <p:cNvCxnSpPr>
              <a:cxnSpLocks/>
              <a:stCxn id="74" idx="1"/>
              <a:endCxn id="72" idx="5"/>
            </p:cNvCxnSpPr>
            <p:nvPr userDrawn="1"/>
          </p:nvCxnSpPr>
          <p:spPr>
            <a:xfrm flipH="1">
              <a:off x="6364837" y="570689"/>
              <a:ext cx="1332558" cy="162183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C9694B5-FDE2-48CB-BFE9-C1C1B092CA50}"/>
                </a:ext>
              </a:extLst>
            </p:cNvPr>
            <p:cNvCxnSpPr>
              <a:cxnSpLocks/>
              <a:stCxn id="74" idx="0"/>
              <a:endCxn id="73" idx="4"/>
            </p:cNvCxnSpPr>
            <p:nvPr userDrawn="1"/>
          </p:nvCxnSpPr>
          <p:spPr>
            <a:xfrm flipH="1">
              <a:off x="7737803" y="592567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53B70AC-F1CC-4F46-AB60-6C054B079D75}"/>
                </a:ext>
              </a:extLst>
            </p:cNvPr>
            <p:cNvCxnSpPr>
              <a:cxnSpLocks/>
              <a:stCxn id="73" idx="2"/>
              <a:endCxn id="72" idx="6"/>
            </p:cNvCxnSpPr>
            <p:nvPr userDrawn="1"/>
          </p:nvCxnSpPr>
          <p:spPr>
            <a:xfrm flipH="1">
              <a:off x="6397654" y="1722181"/>
              <a:ext cx="1228105" cy="5495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0CEBA4E2-6321-4FC5-AEDF-BA96B02CB26C}"/>
                </a:ext>
              </a:extLst>
            </p:cNvPr>
            <p:cNvCxnSpPr>
              <a:cxnSpLocks/>
              <a:stCxn id="73" idx="7"/>
              <a:endCxn id="213" idx="5"/>
            </p:cNvCxnSpPr>
            <p:nvPr userDrawn="1"/>
          </p:nvCxnSpPr>
          <p:spPr>
            <a:xfrm>
              <a:off x="7817030" y="1801408"/>
              <a:ext cx="1649913" cy="11052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80B3FB84-2305-4C37-9F79-B34D4D273AE4}"/>
                </a:ext>
              </a:extLst>
            </p:cNvPr>
            <p:cNvCxnSpPr>
              <a:cxnSpLocks/>
              <a:stCxn id="73" idx="6"/>
              <a:endCxn id="80" idx="2"/>
            </p:cNvCxnSpPr>
            <p:nvPr userDrawn="1"/>
          </p:nvCxnSpPr>
          <p:spPr>
            <a:xfrm flipV="1">
              <a:off x="7849847" y="1627721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A357324A-5B28-4DB4-A81C-EECA1D9ED5AC}"/>
                </a:ext>
              </a:extLst>
            </p:cNvPr>
            <p:cNvCxnSpPr>
              <a:cxnSpLocks/>
              <a:stCxn id="80" idx="7"/>
              <a:endCxn id="81" idx="3"/>
            </p:cNvCxnSpPr>
            <p:nvPr userDrawn="1"/>
          </p:nvCxnSpPr>
          <p:spPr>
            <a:xfrm>
              <a:off x="9385903" y="1706948"/>
              <a:ext cx="910362" cy="8460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4A3F1A9-1265-40D5-B7B0-2DE9C9E23F92}"/>
                </a:ext>
              </a:extLst>
            </p:cNvPr>
            <p:cNvCxnSpPr>
              <a:cxnSpLocks/>
              <a:stCxn id="66" idx="0"/>
              <a:endCxn id="65" idx="3"/>
            </p:cNvCxnSpPr>
            <p:nvPr userDrawn="1"/>
          </p:nvCxnSpPr>
          <p:spPr>
            <a:xfrm>
              <a:off x="2865686" y="1745404"/>
              <a:ext cx="476698" cy="10381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E85F5B74-8B9D-4FE9-A44A-0BB2A9DAA0E5}"/>
                </a:ext>
              </a:extLst>
            </p:cNvPr>
            <p:cNvCxnSpPr>
              <a:cxnSpLocks/>
              <a:stCxn id="82" idx="2"/>
              <a:endCxn id="66" idx="6"/>
            </p:cNvCxnSpPr>
            <p:nvPr userDrawn="1"/>
          </p:nvCxnSpPr>
          <p:spPr>
            <a:xfrm flipH="1">
              <a:off x="2983764" y="1413389"/>
              <a:ext cx="796264" cy="21393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77FB540-7001-45F6-843E-012E23A3D13F}"/>
                </a:ext>
              </a:extLst>
            </p:cNvPr>
            <p:cNvCxnSpPr>
              <a:cxnSpLocks/>
              <a:stCxn id="69" idx="1"/>
              <a:endCxn id="66" idx="5"/>
            </p:cNvCxnSpPr>
            <p:nvPr userDrawn="1"/>
          </p:nvCxnSpPr>
          <p:spPr>
            <a:xfrm flipH="1">
              <a:off x="2949180" y="759787"/>
              <a:ext cx="761261" cy="7840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90D9DB9-7700-437A-BA47-CE48810A501E}"/>
                </a:ext>
              </a:extLst>
            </p:cNvPr>
            <p:cNvCxnSpPr>
              <a:cxnSpLocks/>
              <a:stCxn id="68" idx="7"/>
              <a:endCxn id="66" idx="3"/>
            </p:cNvCxnSpPr>
            <p:nvPr userDrawn="1"/>
          </p:nvCxnSpPr>
          <p:spPr>
            <a:xfrm>
              <a:off x="2026273" y="811101"/>
              <a:ext cx="755920" cy="7327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D962945-54D7-4A02-B03F-516E76E9BFC1}"/>
                </a:ext>
              </a:extLst>
            </p:cNvPr>
            <p:cNvCxnSpPr>
              <a:cxnSpLocks/>
              <a:stCxn id="67" idx="6"/>
              <a:endCxn id="66" idx="2"/>
            </p:cNvCxnSpPr>
            <p:nvPr userDrawn="1"/>
          </p:nvCxnSpPr>
          <p:spPr>
            <a:xfrm flipV="1">
              <a:off x="1617321" y="1627326"/>
              <a:ext cx="1130287" cy="1984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FA438DB8-FFBC-49EE-A010-82CB5A1F81E4}"/>
                </a:ext>
              </a:extLst>
            </p:cNvPr>
            <p:cNvCxnSpPr>
              <a:cxnSpLocks/>
              <a:stCxn id="87" idx="7"/>
              <a:endCxn id="67" idx="3"/>
            </p:cNvCxnSpPr>
            <p:nvPr userDrawn="1"/>
          </p:nvCxnSpPr>
          <p:spPr>
            <a:xfrm>
              <a:off x="562732" y="991183"/>
              <a:ext cx="863318" cy="75539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4803500E-ABD2-463F-B543-C2D588A5F46D}"/>
                </a:ext>
              </a:extLst>
            </p:cNvPr>
            <p:cNvCxnSpPr>
              <a:cxnSpLocks/>
              <a:stCxn id="87" idx="6"/>
              <a:endCxn id="68" idx="2"/>
            </p:cNvCxnSpPr>
            <p:nvPr userDrawn="1"/>
          </p:nvCxnSpPr>
          <p:spPr>
            <a:xfrm flipV="1">
              <a:off x="584609" y="758283"/>
              <a:ext cx="1314149" cy="18008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AE76178-7247-44B4-8313-BCF136FC7CA4}"/>
                </a:ext>
              </a:extLst>
            </p:cNvPr>
            <p:cNvCxnSpPr>
              <a:cxnSpLocks/>
              <a:stCxn id="87" idx="5"/>
            </p:cNvCxnSpPr>
            <p:nvPr userDrawn="1"/>
          </p:nvCxnSpPr>
          <p:spPr>
            <a:xfrm flipV="1">
              <a:off x="562732" y="7695"/>
              <a:ext cx="830501" cy="8778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BF7DB749-42EB-4F92-A305-2813ECBAC34B}"/>
                </a:ext>
              </a:extLst>
            </p:cNvPr>
            <p:cNvCxnSpPr>
              <a:cxnSpLocks/>
              <a:stCxn id="68" idx="4"/>
            </p:cNvCxnSpPr>
            <p:nvPr userDrawn="1"/>
          </p:nvCxnSpPr>
          <p:spPr>
            <a:xfrm flipH="1" flipV="1">
              <a:off x="1913190" y="8940"/>
              <a:ext cx="60264" cy="6746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9200A6D-6CF5-402C-B423-4ED63B70F104}"/>
                </a:ext>
              </a:extLst>
            </p:cNvPr>
            <p:cNvCxnSpPr>
              <a:cxnSpLocks/>
              <a:stCxn id="68" idx="5"/>
            </p:cNvCxnSpPr>
            <p:nvPr userDrawn="1"/>
          </p:nvCxnSpPr>
          <p:spPr>
            <a:xfrm flipV="1">
              <a:off x="2026273" y="21571"/>
              <a:ext cx="969507" cy="6838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928CA664-50C6-45F0-8189-7B5D70AECDFF}"/>
                </a:ext>
              </a:extLst>
            </p:cNvPr>
            <p:cNvCxnSpPr>
              <a:cxnSpLocks/>
              <a:stCxn id="69" idx="5"/>
            </p:cNvCxnSpPr>
            <p:nvPr userDrawn="1"/>
          </p:nvCxnSpPr>
          <p:spPr>
            <a:xfrm flipV="1">
              <a:off x="3868895" y="-11241"/>
              <a:ext cx="430441" cy="6125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F24342D-A551-4836-9C1B-CBC2778523B2}"/>
                </a:ext>
              </a:extLst>
            </p:cNvPr>
            <p:cNvCxnSpPr>
              <a:cxnSpLocks/>
              <a:stCxn id="68" idx="6"/>
              <a:endCxn id="69" idx="2"/>
            </p:cNvCxnSpPr>
            <p:nvPr userDrawn="1"/>
          </p:nvCxnSpPr>
          <p:spPr>
            <a:xfrm flipV="1">
              <a:off x="2048150" y="680560"/>
              <a:ext cx="1629474" cy="7772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C696F3A6-92E8-486C-8AB3-DB14F5A781CB}"/>
                </a:ext>
              </a:extLst>
            </p:cNvPr>
            <p:cNvCxnSpPr>
              <a:cxnSpLocks/>
              <a:stCxn id="69" idx="6"/>
              <a:endCxn id="70" idx="3"/>
            </p:cNvCxnSpPr>
            <p:nvPr userDrawn="1"/>
          </p:nvCxnSpPr>
          <p:spPr>
            <a:xfrm>
              <a:off x="3901712" y="680560"/>
              <a:ext cx="1169856" cy="234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55302FDA-0DFB-4373-BA63-966EB75E458B}"/>
                </a:ext>
              </a:extLst>
            </p:cNvPr>
            <p:cNvCxnSpPr>
              <a:cxnSpLocks/>
              <a:stCxn id="71" idx="2"/>
              <a:endCxn id="70" idx="6"/>
            </p:cNvCxnSpPr>
            <p:nvPr userDrawn="1"/>
          </p:nvCxnSpPr>
          <p:spPr>
            <a:xfrm flipH="1" flipV="1">
              <a:off x="5273139" y="998896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EB9708C9-9EA6-444B-9493-C262C8587ECC}"/>
                </a:ext>
              </a:extLst>
            </p:cNvPr>
            <p:cNvCxnSpPr>
              <a:cxnSpLocks/>
              <a:stCxn id="92" idx="0"/>
              <a:endCxn id="70" idx="5"/>
            </p:cNvCxnSpPr>
            <p:nvPr userDrawn="1"/>
          </p:nvCxnSpPr>
          <p:spPr>
            <a:xfrm flipH="1">
              <a:off x="5238555" y="-6145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BAD6997E-7D28-4871-A104-66870508E0C9}"/>
                </a:ext>
              </a:extLst>
            </p:cNvPr>
            <p:cNvCxnSpPr>
              <a:cxnSpLocks/>
              <a:endCxn id="70" idx="4"/>
            </p:cNvCxnSpPr>
            <p:nvPr userDrawn="1"/>
          </p:nvCxnSpPr>
          <p:spPr>
            <a:xfrm>
              <a:off x="4883094" y="-29536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E06250FD-E7E1-489D-BF99-F26F40F2185A}"/>
                </a:ext>
              </a:extLst>
            </p:cNvPr>
            <p:cNvCxnSpPr>
              <a:cxnSpLocks/>
              <a:stCxn id="92" idx="2"/>
              <a:endCxn id="71" idx="4"/>
            </p:cNvCxnSpPr>
            <p:nvPr userDrawn="1"/>
          </p:nvCxnSpPr>
          <p:spPr>
            <a:xfrm flipH="1">
              <a:off x="6243041" y="-5452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46386406-AF45-4243-A3CE-B999B3173187}"/>
                </a:ext>
              </a:extLst>
            </p:cNvPr>
            <p:cNvCxnSpPr>
              <a:cxnSpLocks/>
              <a:stCxn id="74" idx="2"/>
              <a:endCxn id="71" idx="6"/>
            </p:cNvCxnSpPr>
            <p:nvPr userDrawn="1"/>
          </p:nvCxnSpPr>
          <p:spPr>
            <a:xfrm flipH="1">
              <a:off x="6317737" y="517871"/>
              <a:ext cx="1357780" cy="6985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CD5006CB-5DF2-40B6-AB81-F281A518FBE2}"/>
                </a:ext>
              </a:extLst>
            </p:cNvPr>
            <p:cNvCxnSpPr>
              <a:cxnSpLocks/>
              <a:stCxn id="74" idx="4"/>
            </p:cNvCxnSpPr>
            <p:nvPr userDrawn="1"/>
          </p:nvCxnSpPr>
          <p:spPr>
            <a:xfrm flipV="1">
              <a:off x="7750213" y="54467"/>
              <a:ext cx="93642" cy="3887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8F478A5C-E9DE-4BD4-9302-9047B1E37831}"/>
                </a:ext>
              </a:extLst>
            </p:cNvPr>
            <p:cNvCxnSpPr>
              <a:cxnSpLocks/>
              <a:stCxn id="75" idx="3"/>
            </p:cNvCxnSpPr>
            <p:nvPr userDrawn="1"/>
          </p:nvCxnSpPr>
          <p:spPr>
            <a:xfrm flipH="1" flipV="1">
              <a:off x="8652184" y="-11241"/>
              <a:ext cx="511421" cy="3567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ECB0265-7B67-45B3-907F-D5C57FD12A8F}"/>
                </a:ext>
              </a:extLst>
            </p:cNvPr>
            <p:cNvCxnSpPr>
              <a:cxnSpLocks/>
              <a:stCxn id="75" idx="2"/>
              <a:endCxn id="74" idx="6"/>
            </p:cNvCxnSpPr>
            <p:nvPr userDrawn="1"/>
          </p:nvCxnSpPr>
          <p:spPr>
            <a:xfrm flipH="1">
              <a:off x="7824909" y="42476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9BEBDC40-4F04-43AF-9235-511BD8991CB4}"/>
                </a:ext>
              </a:extLst>
            </p:cNvPr>
            <p:cNvCxnSpPr>
              <a:cxnSpLocks/>
              <a:stCxn id="80" idx="4"/>
              <a:endCxn id="75" idx="0"/>
            </p:cNvCxnSpPr>
            <p:nvPr userDrawn="1"/>
          </p:nvCxnSpPr>
          <p:spPr>
            <a:xfrm flipH="1" flipV="1">
              <a:off x="9242832" y="53680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72E87124-017F-4B80-BBF3-C5E6623C9643}"/>
                </a:ext>
              </a:extLst>
            </p:cNvPr>
            <p:cNvCxnSpPr>
              <a:cxnSpLocks/>
              <a:stCxn id="79" idx="3"/>
              <a:endCxn id="75" idx="7"/>
            </p:cNvCxnSpPr>
            <p:nvPr userDrawn="1"/>
          </p:nvCxnSpPr>
          <p:spPr>
            <a:xfrm flipH="1" flipV="1">
              <a:off x="9322059" y="503987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0C5E3BE2-7AB8-41E7-9C15-663FD7F14828}"/>
                </a:ext>
              </a:extLst>
            </p:cNvPr>
            <p:cNvCxnSpPr>
              <a:cxnSpLocks/>
              <a:stCxn id="79" idx="2"/>
              <a:endCxn id="80" idx="6"/>
            </p:cNvCxnSpPr>
            <p:nvPr userDrawn="1"/>
          </p:nvCxnSpPr>
          <p:spPr>
            <a:xfrm flipH="1">
              <a:off x="9418720" y="1237716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C1AB090-AC6A-4791-B391-3C67723BCF34}"/>
                </a:ext>
              </a:extLst>
            </p:cNvPr>
            <p:cNvCxnSpPr>
              <a:cxnSpLocks/>
              <a:stCxn id="79" idx="1"/>
              <a:endCxn id="81" idx="4"/>
            </p:cNvCxnSpPr>
            <p:nvPr userDrawn="1"/>
          </p:nvCxnSpPr>
          <p:spPr>
            <a:xfrm flipH="1">
              <a:off x="10349083" y="1309164"/>
              <a:ext cx="576378" cy="12219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152B602A-BDBD-4CBD-BDBD-6A184FC089DB}"/>
                </a:ext>
              </a:extLst>
            </p:cNvPr>
            <p:cNvCxnSpPr>
              <a:cxnSpLocks/>
              <a:stCxn id="77" idx="1"/>
              <a:endCxn id="81" idx="5"/>
            </p:cNvCxnSpPr>
            <p:nvPr userDrawn="1"/>
          </p:nvCxnSpPr>
          <p:spPr>
            <a:xfrm flipH="1">
              <a:off x="10401901" y="1774673"/>
              <a:ext cx="1757220" cy="7783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B581AAC1-C9B4-4FB1-A332-A98B8D5BF987}"/>
                </a:ext>
              </a:extLst>
            </p:cNvPr>
            <p:cNvCxnSpPr>
              <a:cxnSpLocks/>
              <a:stCxn id="77" idx="0"/>
              <a:endCxn id="78" idx="4"/>
            </p:cNvCxnSpPr>
            <p:nvPr userDrawn="1"/>
          </p:nvCxnSpPr>
          <p:spPr>
            <a:xfrm flipH="1">
              <a:off x="11893491" y="1806534"/>
              <a:ext cx="313099" cy="9575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07B566DE-9D94-4F86-89A4-DE48503D4F3D}"/>
                </a:ext>
              </a:extLst>
            </p:cNvPr>
            <p:cNvCxnSpPr>
              <a:cxnSpLocks/>
              <a:stCxn id="149" idx="7"/>
              <a:endCxn id="214" idx="1"/>
            </p:cNvCxnSpPr>
            <p:nvPr userDrawn="1"/>
          </p:nvCxnSpPr>
          <p:spPr>
            <a:xfrm flipH="1" flipV="1">
              <a:off x="8117425" y="3321916"/>
              <a:ext cx="642685" cy="1106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C9EF17E2-DCC8-4568-A56B-F26932E26F28}"/>
                </a:ext>
              </a:extLst>
            </p:cNvPr>
            <p:cNvCxnSpPr>
              <a:cxnSpLocks/>
              <a:endCxn id="76" idx="6"/>
            </p:cNvCxnSpPr>
            <p:nvPr userDrawn="1"/>
          </p:nvCxnSpPr>
          <p:spPr>
            <a:xfrm flipH="1">
              <a:off x="11941804" y="350882"/>
              <a:ext cx="294325" cy="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0BC42C58-82B0-4062-96E5-3CE45ABB01D2}"/>
                </a:ext>
              </a:extLst>
            </p:cNvPr>
            <p:cNvCxnSpPr>
              <a:cxnSpLocks/>
              <a:stCxn id="149" idx="0"/>
              <a:endCxn id="213" idx="3"/>
            </p:cNvCxnSpPr>
            <p:nvPr userDrawn="1"/>
          </p:nvCxnSpPr>
          <p:spPr>
            <a:xfrm flipV="1">
              <a:off x="8839337" y="3056346"/>
              <a:ext cx="575543" cy="133887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86B1E2D3-CC37-43DB-B224-CF094AE87BEF}"/>
                </a:ext>
              </a:extLst>
            </p:cNvPr>
            <p:cNvCxnSpPr>
              <a:cxnSpLocks/>
              <a:stCxn id="161" idx="0"/>
              <a:endCxn id="212" idx="0"/>
            </p:cNvCxnSpPr>
            <p:nvPr userDrawn="1"/>
          </p:nvCxnSpPr>
          <p:spPr>
            <a:xfrm flipH="1" flipV="1">
              <a:off x="10593831" y="3434127"/>
              <a:ext cx="970340" cy="11166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868B794B-5012-469D-A5E4-E2AA74C2B613}"/>
                </a:ext>
              </a:extLst>
            </p:cNvPr>
            <p:cNvCxnSpPr>
              <a:cxnSpLocks/>
              <a:stCxn id="161" idx="1"/>
              <a:endCxn id="78" idx="0"/>
            </p:cNvCxnSpPr>
            <p:nvPr userDrawn="1"/>
          </p:nvCxnSpPr>
          <p:spPr>
            <a:xfrm flipV="1">
              <a:off x="11616989" y="2983008"/>
              <a:ext cx="228732" cy="15896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FD042018-CBEB-425E-8BB1-B6881355BD02}"/>
                </a:ext>
              </a:extLst>
            </p:cNvPr>
            <p:cNvCxnSpPr>
              <a:cxnSpLocks/>
              <a:stCxn id="78" idx="2"/>
              <a:endCxn id="81" idx="6"/>
            </p:cNvCxnSpPr>
            <p:nvPr userDrawn="1"/>
          </p:nvCxnSpPr>
          <p:spPr>
            <a:xfrm flipH="1" flipV="1">
              <a:off x="10423779" y="2605827"/>
              <a:ext cx="1336358" cy="2438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36E5E3E0-873C-49B6-86D4-AA387C791319}"/>
                </a:ext>
              </a:extLst>
            </p:cNvPr>
            <p:cNvCxnSpPr>
              <a:cxnSpLocks/>
              <a:stCxn id="77" idx="2"/>
              <a:endCxn id="79" idx="6"/>
            </p:cNvCxnSpPr>
            <p:nvPr userDrawn="1"/>
          </p:nvCxnSpPr>
          <p:spPr>
            <a:xfrm flipH="1" flipV="1">
              <a:off x="11097954" y="1194675"/>
              <a:ext cx="1050131" cy="5239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C576F6C5-8F99-49FB-928A-E066EDA8EC78}"/>
                </a:ext>
              </a:extLst>
            </p:cNvPr>
            <p:cNvCxnSpPr>
              <a:cxnSpLocks/>
              <a:stCxn id="76" idx="1"/>
              <a:endCxn id="79" idx="5"/>
            </p:cNvCxnSpPr>
            <p:nvPr userDrawn="1"/>
          </p:nvCxnSpPr>
          <p:spPr>
            <a:xfrm flipH="1">
              <a:off x="11050531" y="430109"/>
              <a:ext cx="700002" cy="693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0FB790A7-38D6-421F-98F2-8A64F65A8C35}"/>
                </a:ext>
              </a:extLst>
            </p:cNvPr>
            <p:cNvCxnSpPr>
              <a:cxnSpLocks/>
              <a:stCxn id="76" idx="3"/>
              <a:endCxn id="93" idx="1"/>
            </p:cNvCxnSpPr>
            <p:nvPr userDrawn="1"/>
          </p:nvCxnSpPr>
          <p:spPr>
            <a:xfrm flipH="1" flipV="1">
              <a:off x="10480717" y="1658"/>
              <a:ext cx="1269816" cy="2699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170814B4-C3F0-4ACA-A799-46E05D78DF1A}"/>
                </a:ext>
              </a:extLst>
            </p:cNvPr>
            <p:cNvCxnSpPr>
              <a:cxnSpLocks/>
              <a:stCxn id="79" idx="4"/>
              <a:endCxn id="93" idx="2"/>
            </p:cNvCxnSpPr>
            <p:nvPr userDrawn="1"/>
          </p:nvCxnSpPr>
          <p:spPr>
            <a:xfrm flipH="1" flipV="1">
              <a:off x="10368902" y="619"/>
              <a:ext cx="597574" cy="1105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76CBE476-BFF2-43F3-9FA3-68A0168CD2B3}"/>
                </a:ext>
              </a:extLst>
            </p:cNvPr>
            <p:cNvCxnSpPr>
              <a:cxnSpLocks/>
              <a:stCxn id="75" idx="5"/>
              <a:endCxn id="93" idx="0"/>
            </p:cNvCxnSpPr>
            <p:nvPr userDrawn="1"/>
          </p:nvCxnSpPr>
          <p:spPr>
            <a:xfrm flipV="1">
              <a:off x="9322059" y="-420"/>
              <a:ext cx="935027" cy="3459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038B30D4-4CAF-42C9-BEBA-890C1F6EA145}"/>
                </a:ext>
              </a:extLst>
            </p:cNvPr>
            <p:cNvCxnSpPr>
              <a:cxnSpLocks/>
              <a:stCxn id="76" idx="7"/>
              <a:endCxn id="77" idx="3"/>
            </p:cNvCxnSpPr>
            <p:nvPr userDrawn="1"/>
          </p:nvCxnSpPr>
          <p:spPr>
            <a:xfrm>
              <a:off x="11908987" y="430109"/>
              <a:ext cx="270959" cy="12410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1A5EF37F-1534-40FF-9B41-11D888358ACF}"/>
                </a:ext>
              </a:extLst>
            </p:cNvPr>
            <p:cNvCxnSpPr>
              <a:cxnSpLocks/>
              <a:stCxn id="74" idx="7"/>
              <a:endCxn id="80" idx="3"/>
            </p:cNvCxnSpPr>
            <p:nvPr userDrawn="1"/>
          </p:nvCxnSpPr>
          <p:spPr>
            <a:xfrm>
              <a:off x="7803031" y="570690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535D7B48-210B-4F14-A1F5-F34D253EC0D1}"/>
                </a:ext>
              </a:extLst>
            </p:cNvPr>
            <p:cNvCxnSpPr>
              <a:cxnSpLocks/>
              <a:endCxn id="76" idx="4"/>
            </p:cNvCxnSpPr>
            <p:nvPr userDrawn="1"/>
          </p:nvCxnSpPr>
          <p:spPr>
            <a:xfrm flipH="1">
              <a:off x="11829760" y="8940"/>
              <a:ext cx="14366" cy="22989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1778CE64-8A34-4AB8-B8BC-1C83A21FD53B}"/>
                </a:ext>
              </a:extLst>
            </p:cNvPr>
            <p:cNvSpPr/>
            <p:nvPr userDrawn="1"/>
          </p:nvSpPr>
          <p:spPr>
            <a:xfrm rot="1036530" flipV="1">
              <a:off x="3282465" y="277068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5C1BD4B7-A32C-463B-90BE-D197EDC51866}"/>
                </a:ext>
              </a:extLst>
            </p:cNvPr>
            <p:cNvSpPr/>
            <p:nvPr userDrawn="1"/>
          </p:nvSpPr>
          <p:spPr>
            <a:xfrm flipV="1">
              <a:off x="2747608" y="150924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D5B66207-1C6C-442B-9A34-78A42E11174D}"/>
                </a:ext>
              </a:extLst>
            </p:cNvPr>
            <p:cNvSpPr/>
            <p:nvPr userDrawn="1"/>
          </p:nvSpPr>
          <p:spPr>
            <a:xfrm flipV="1">
              <a:off x="1393233" y="171375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98E5A07C-15C7-479E-98C7-04219666C602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898758" y="683587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6665D991-0B38-4DAB-80A8-821716D6F6D8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677624" y="5685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AA5B161B-23F7-4308-BB1A-2FBD63C758B0}"/>
                </a:ext>
              </a:extLst>
            </p:cNvPr>
            <p:cNvSpPr/>
            <p:nvPr userDrawn="1"/>
          </p:nvSpPr>
          <p:spPr>
            <a:xfrm flipV="1">
              <a:off x="5036983" y="88081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11F06911-3547-4C63-BB01-3A5B580B4DA0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168345" y="114169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E9564CF0-2AA7-4D43-A7FA-E2F265BA6072}"/>
                </a:ext>
              </a:extLst>
            </p:cNvPr>
            <p:cNvSpPr/>
            <p:nvPr userDrawn="1"/>
          </p:nvSpPr>
          <p:spPr>
            <a:xfrm flipV="1">
              <a:off x="6173566" y="2159704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BA7E5921-B898-4C41-B479-EBD60023EC70}"/>
                </a:ext>
              </a:extLst>
            </p:cNvPr>
            <p:cNvSpPr/>
            <p:nvPr userDrawn="1"/>
          </p:nvSpPr>
          <p:spPr>
            <a:xfrm flipV="1">
              <a:off x="7625759" y="16101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3E1607DA-9BAF-4737-A2F1-7FD39837F8DB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7675517" y="44317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B76A5680-DC5A-4781-8CF7-437381489D74}"/>
                </a:ext>
              </a:extLst>
            </p:cNvPr>
            <p:cNvSpPr/>
            <p:nvPr userDrawn="1"/>
          </p:nvSpPr>
          <p:spPr>
            <a:xfrm flipV="1">
              <a:off x="9130788" y="3127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4DE70953-16F3-4E12-824E-75C42AB65194}"/>
                </a:ext>
              </a:extLst>
            </p:cNvPr>
            <p:cNvSpPr/>
            <p:nvPr userDrawn="1"/>
          </p:nvSpPr>
          <p:spPr>
            <a:xfrm flipV="1">
              <a:off x="11717716" y="23883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E7446F4E-D66A-4E22-8CFC-2A1B0809A646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V="1">
              <a:off x="12146619" y="165860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3064C410-472C-4D12-965D-2D6904A86B68}"/>
                </a:ext>
              </a:extLst>
            </p:cNvPr>
            <p:cNvSpPr/>
            <p:nvPr userDrawn="1"/>
          </p:nvSpPr>
          <p:spPr>
            <a:xfrm rot="738506" flipV="1">
              <a:off x="11757562" y="276149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F5DDD0D1-C519-43B4-816E-3999F4ADD46F}"/>
                </a:ext>
              </a:extLst>
            </p:cNvPr>
            <p:cNvSpPr/>
            <p:nvPr userDrawn="1"/>
          </p:nvSpPr>
          <p:spPr>
            <a:xfrm rot="20935587" flipV="1">
              <a:off x="10875952" y="1104151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9C4A317F-2403-4DA8-AE82-2C3C04AFED90}"/>
                </a:ext>
              </a:extLst>
            </p:cNvPr>
            <p:cNvSpPr/>
            <p:nvPr userDrawn="1"/>
          </p:nvSpPr>
          <p:spPr>
            <a:xfrm flipV="1">
              <a:off x="9194632" y="151567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24476C86-B372-4E34-91F4-581B49882C64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74387" y="2531131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60C1A70E-562C-42DA-9944-2984CCF3C98E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780028" y="130134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DD46C8F2-C1CC-48B0-A0E7-CB547A874C56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938273" y="211980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2CD91EBF-CCAE-4868-89B3-ACBCCDBF3852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888828" y="207814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F5AAB568-ABD6-49A5-A275-209A21BB6A02}"/>
                </a:ext>
              </a:extLst>
            </p:cNvPr>
            <p:cNvCxnSpPr>
              <a:cxnSpLocks/>
              <a:stCxn id="84" idx="2"/>
              <a:endCxn id="66" idx="7"/>
            </p:cNvCxnSpPr>
            <p:nvPr userDrawn="1"/>
          </p:nvCxnSpPr>
          <p:spPr>
            <a:xfrm flipH="1" flipV="1">
              <a:off x="2949180" y="1710820"/>
              <a:ext cx="939648" cy="44202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8421EACF-F8B1-4121-8E4B-0D83DB34C24F}"/>
                </a:ext>
              </a:extLst>
            </p:cNvPr>
            <p:cNvCxnSpPr>
              <a:cxnSpLocks/>
              <a:stCxn id="67" idx="4"/>
              <a:endCxn id="68" idx="1"/>
            </p:cNvCxnSpPr>
            <p:nvPr userDrawn="1"/>
          </p:nvCxnSpPr>
          <p:spPr>
            <a:xfrm flipV="1">
              <a:off x="1505277" y="811101"/>
              <a:ext cx="415359" cy="9026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FD7A5A2F-679C-4E51-97B9-5CF49706EF79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35217" y="86366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2C4FCA5A-1A56-4AAA-B4F1-EE25A8E77332}"/>
                </a:ext>
              </a:extLst>
            </p:cNvPr>
            <p:cNvCxnSpPr>
              <a:cxnSpLocks/>
              <a:stCxn id="87" idx="3"/>
            </p:cNvCxnSpPr>
            <p:nvPr userDrawn="1"/>
          </p:nvCxnSpPr>
          <p:spPr>
            <a:xfrm flipH="1" flipV="1">
              <a:off x="14396" y="20999"/>
              <a:ext cx="442699" cy="8645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6525B815-0F8F-4A37-A110-AD08B57764AE}"/>
                </a:ext>
              </a:extLst>
            </p:cNvPr>
            <p:cNvCxnSpPr>
              <a:cxnSpLocks/>
              <a:stCxn id="87" idx="2"/>
            </p:cNvCxnSpPr>
            <p:nvPr userDrawn="1"/>
          </p:nvCxnSpPr>
          <p:spPr>
            <a:xfrm flipH="1" flipV="1">
              <a:off x="-27532" y="832189"/>
              <a:ext cx="462749" cy="1061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C444179A-0FED-45FC-A6C4-6A9C2F13084E}"/>
                </a:ext>
              </a:extLst>
            </p:cNvPr>
            <p:cNvCxnSpPr>
              <a:cxnSpLocks/>
              <a:stCxn id="87" idx="1"/>
            </p:cNvCxnSpPr>
            <p:nvPr userDrawn="1"/>
          </p:nvCxnSpPr>
          <p:spPr>
            <a:xfrm flipH="1">
              <a:off x="-27532" y="991183"/>
              <a:ext cx="484627" cy="496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42CFCAEB-C673-4BCB-8FC3-6686BD51D984}"/>
                </a:ext>
              </a:extLst>
            </p:cNvPr>
            <p:cNvCxnSpPr>
              <a:cxnSpLocks/>
              <a:endCxn id="67" idx="2"/>
            </p:cNvCxnSpPr>
            <p:nvPr userDrawn="1"/>
          </p:nvCxnSpPr>
          <p:spPr>
            <a:xfrm flipV="1">
              <a:off x="42498" y="1825802"/>
              <a:ext cx="1350735" cy="1774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Chord 91">
              <a:extLst>
                <a:ext uri="{FF2B5EF4-FFF2-40B4-BE49-F238E27FC236}">
                  <a16:creationId xmlns:a16="http://schemas.microsoft.com/office/drawing/2014/main" id="{F7A8CAF1-EF43-4F6B-BD3C-D522DCA3E88D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507935" y="-75430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Chord 92">
              <a:extLst>
                <a:ext uri="{FF2B5EF4-FFF2-40B4-BE49-F238E27FC236}">
                  <a16:creationId xmlns:a16="http://schemas.microsoft.com/office/drawing/2014/main" id="{823A6D03-5DA9-471E-88C3-F8023A864278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56792" y="-104349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8729BE7E-9588-470D-A7C6-550BE69A9A0D}"/>
                </a:ext>
              </a:extLst>
            </p:cNvPr>
            <p:cNvCxnSpPr>
              <a:cxnSpLocks/>
              <a:stCxn id="92" idx="1"/>
              <a:endCxn id="74" idx="3"/>
            </p:cNvCxnSpPr>
            <p:nvPr userDrawn="1"/>
          </p:nvCxnSpPr>
          <p:spPr>
            <a:xfrm>
              <a:off x="6657218" y="-4759"/>
              <a:ext cx="1040177" cy="46981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8764E409-368E-4421-8572-89BB9F8517EE}"/>
                </a:ext>
              </a:extLst>
            </p:cNvPr>
            <p:cNvCxnSpPr>
              <a:cxnSpLocks/>
              <a:endCxn id="146" idx="1"/>
            </p:cNvCxnSpPr>
            <p:nvPr userDrawn="1"/>
          </p:nvCxnSpPr>
          <p:spPr>
            <a:xfrm flipH="1">
              <a:off x="11505573" y="5340915"/>
              <a:ext cx="674373" cy="39668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1B3B1E7D-8426-465C-A291-E88409E969AD}"/>
                </a:ext>
              </a:extLst>
            </p:cNvPr>
            <p:cNvCxnSpPr>
              <a:cxnSpLocks/>
              <a:endCxn id="161" idx="2"/>
            </p:cNvCxnSpPr>
            <p:nvPr userDrawn="1"/>
          </p:nvCxnSpPr>
          <p:spPr>
            <a:xfrm flipH="1">
              <a:off x="11638867" y="4355007"/>
              <a:ext cx="670058" cy="2704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2DA5E4AF-0696-45AB-9E97-45F2B352F99B}"/>
                </a:ext>
              </a:extLst>
            </p:cNvPr>
            <p:cNvCxnSpPr>
              <a:cxnSpLocks/>
              <a:stCxn id="146" idx="0"/>
              <a:endCxn id="161" idx="4"/>
            </p:cNvCxnSpPr>
            <p:nvPr userDrawn="1"/>
          </p:nvCxnSpPr>
          <p:spPr>
            <a:xfrm flipV="1">
              <a:off x="11422079" y="4700191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74585D25-C8F0-4ACD-B678-3EF5EB5813E2}"/>
                </a:ext>
              </a:extLst>
            </p:cNvPr>
            <p:cNvCxnSpPr>
              <a:cxnSpLocks/>
              <a:stCxn id="212" idx="2"/>
              <a:endCxn id="148" idx="1"/>
            </p:cNvCxnSpPr>
            <p:nvPr userDrawn="1"/>
          </p:nvCxnSpPr>
          <p:spPr>
            <a:xfrm>
              <a:off x="10451194" y="3503136"/>
              <a:ext cx="31607" cy="6934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651C8DAE-4E32-4F81-80DB-A9806C5A47AA}"/>
                </a:ext>
              </a:extLst>
            </p:cNvPr>
            <p:cNvCxnSpPr>
              <a:cxnSpLocks/>
              <a:stCxn id="146" idx="7"/>
              <a:endCxn id="148" idx="3"/>
            </p:cNvCxnSpPr>
            <p:nvPr userDrawn="1"/>
          </p:nvCxnSpPr>
          <p:spPr>
            <a:xfrm flipH="1" flipV="1">
              <a:off x="10482801" y="4355007"/>
              <a:ext cx="855784" cy="1382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E9002EED-34DD-4CE9-B1A7-271B4C599F5B}"/>
                </a:ext>
              </a:extLst>
            </p:cNvPr>
            <p:cNvCxnSpPr>
              <a:cxnSpLocks/>
              <a:endCxn id="161" idx="3"/>
            </p:cNvCxnSpPr>
            <p:nvPr userDrawn="1"/>
          </p:nvCxnSpPr>
          <p:spPr>
            <a:xfrm flipH="1" flipV="1">
              <a:off x="11616989" y="4678313"/>
              <a:ext cx="692282" cy="4095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E0C6836D-2C57-44DD-BA1D-48F79C5F215D}"/>
                </a:ext>
              </a:extLst>
            </p:cNvPr>
            <p:cNvCxnSpPr>
              <a:cxnSpLocks/>
              <a:stCxn id="161" idx="6"/>
              <a:endCxn id="148" idx="2"/>
            </p:cNvCxnSpPr>
            <p:nvPr userDrawn="1"/>
          </p:nvCxnSpPr>
          <p:spPr>
            <a:xfrm flipH="1" flipV="1">
              <a:off x="10515618" y="4275780"/>
              <a:ext cx="973856" cy="3497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C7B4A6A9-E814-4E90-A21F-2164853DABE1}"/>
                </a:ext>
              </a:extLst>
            </p:cNvPr>
            <p:cNvCxnSpPr>
              <a:cxnSpLocks/>
              <a:stCxn id="147" idx="0"/>
              <a:endCxn id="148" idx="4"/>
            </p:cNvCxnSpPr>
            <p:nvPr userDrawn="1"/>
          </p:nvCxnSpPr>
          <p:spPr>
            <a:xfrm flipV="1">
              <a:off x="10334099" y="4387824"/>
              <a:ext cx="69475" cy="11410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20963283-78CC-4734-BEEE-9E4584A0849C}"/>
                </a:ext>
              </a:extLst>
            </p:cNvPr>
            <p:cNvCxnSpPr>
              <a:cxnSpLocks/>
              <a:stCxn id="150" idx="1"/>
              <a:endCxn id="148" idx="5"/>
            </p:cNvCxnSpPr>
            <p:nvPr userDrawn="1"/>
          </p:nvCxnSpPr>
          <p:spPr>
            <a:xfrm flipV="1">
              <a:off x="8879746" y="4355007"/>
              <a:ext cx="1444602" cy="13037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B6BE45B6-7848-4EF4-A688-45CDA62B6D29}"/>
                </a:ext>
              </a:extLst>
            </p:cNvPr>
            <p:cNvCxnSpPr>
              <a:cxnSpLocks/>
              <a:stCxn id="150" idx="0"/>
              <a:endCxn id="149" idx="4"/>
            </p:cNvCxnSpPr>
            <p:nvPr userDrawn="1"/>
          </p:nvCxnSpPr>
          <p:spPr>
            <a:xfrm flipV="1">
              <a:off x="8826927" y="4619304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240F770B-5135-4018-9FFB-DEDF6CC1B7F7}"/>
                </a:ext>
              </a:extLst>
            </p:cNvPr>
            <p:cNvCxnSpPr>
              <a:cxnSpLocks/>
              <a:stCxn id="149" idx="2"/>
              <a:endCxn id="148" idx="6"/>
            </p:cNvCxnSpPr>
            <p:nvPr userDrawn="1"/>
          </p:nvCxnSpPr>
          <p:spPr>
            <a:xfrm flipV="1">
              <a:off x="8951381" y="4275780"/>
              <a:ext cx="1340149" cy="2314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2AA451A9-042C-4FA7-8457-5FFE52589E51}"/>
                </a:ext>
              </a:extLst>
            </p:cNvPr>
            <p:cNvCxnSpPr>
              <a:cxnSpLocks/>
              <a:stCxn id="149" idx="7"/>
              <a:endCxn id="157" idx="2"/>
            </p:cNvCxnSpPr>
            <p:nvPr userDrawn="1"/>
          </p:nvCxnSpPr>
          <p:spPr>
            <a:xfrm flipH="1" flipV="1">
              <a:off x="6683226" y="3221226"/>
              <a:ext cx="2076884" cy="12068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8489B173-F147-45FD-B506-E47C81CE35D3}"/>
                </a:ext>
              </a:extLst>
            </p:cNvPr>
            <p:cNvCxnSpPr>
              <a:cxnSpLocks/>
              <a:stCxn id="149" idx="6"/>
              <a:endCxn id="156" idx="2"/>
            </p:cNvCxnSpPr>
            <p:nvPr userDrawn="1"/>
          </p:nvCxnSpPr>
          <p:spPr>
            <a:xfrm flipH="1">
              <a:off x="7382508" y="4507260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C55CA66A-DAF9-457F-AC55-E4BDAFD2DA63}"/>
                </a:ext>
              </a:extLst>
            </p:cNvPr>
            <p:cNvCxnSpPr>
              <a:cxnSpLocks/>
              <a:stCxn id="156" idx="7"/>
              <a:endCxn id="157" idx="3"/>
            </p:cNvCxnSpPr>
            <p:nvPr userDrawn="1"/>
          </p:nvCxnSpPr>
          <p:spPr>
            <a:xfrm flipH="1" flipV="1">
              <a:off x="6661348" y="3274044"/>
              <a:ext cx="529889" cy="1248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C04DED4E-7E28-47DC-ABAB-95CE50EEF2B2}"/>
                </a:ext>
              </a:extLst>
            </p:cNvPr>
            <p:cNvCxnSpPr>
              <a:cxnSpLocks/>
              <a:stCxn id="213" idx="1"/>
              <a:endCxn id="148" idx="0"/>
            </p:cNvCxnSpPr>
            <p:nvPr userDrawn="1"/>
          </p:nvCxnSpPr>
          <p:spPr>
            <a:xfrm>
              <a:off x="9564537" y="3108409"/>
              <a:ext cx="839037" cy="10553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41DD2C0A-B1DF-457B-BFA8-FCCD585686F0}"/>
                </a:ext>
              </a:extLst>
            </p:cNvPr>
            <p:cNvCxnSpPr>
              <a:cxnSpLocks/>
              <a:endCxn id="146" idx="3"/>
            </p:cNvCxnSpPr>
            <p:nvPr userDrawn="1"/>
          </p:nvCxnSpPr>
          <p:spPr>
            <a:xfrm flipH="1" flipV="1">
              <a:off x="11505573" y="5904589"/>
              <a:ext cx="674373" cy="3280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F20C45F8-ADA3-4570-AA36-7F0686B73BA4}"/>
                </a:ext>
              </a:extLst>
            </p:cNvPr>
            <p:cNvCxnSpPr>
              <a:cxnSpLocks/>
              <a:stCxn id="147" idx="2"/>
              <a:endCxn id="146" idx="6"/>
            </p:cNvCxnSpPr>
            <p:nvPr userDrawn="1"/>
          </p:nvCxnSpPr>
          <p:spPr>
            <a:xfrm>
              <a:off x="10408795" y="5603601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B36D276E-8E20-4FFB-8E74-F936E4140C83}"/>
                </a:ext>
              </a:extLst>
            </p:cNvPr>
            <p:cNvCxnSpPr>
              <a:cxnSpLocks/>
              <a:stCxn id="162" idx="0"/>
              <a:endCxn id="146" idx="5"/>
            </p:cNvCxnSpPr>
            <p:nvPr userDrawn="1"/>
          </p:nvCxnSpPr>
          <p:spPr>
            <a:xfrm flipV="1">
              <a:off x="10069009" y="5904589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9553AE79-13BE-44BD-BFC3-4BD8B40185C1}"/>
                </a:ext>
              </a:extLst>
            </p:cNvPr>
            <p:cNvCxnSpPr>
              <a:cxnSpLocks/>
              <a:endCxn id="146" idx="4"/>
            </p:cNvCxnSpPr>
            <p:nvPr userDrawn="1"/>
          </p:nvCxnSpPr>
          <p:spPr>
            <a:xfrm flipH="1" flipV="1">
              <a:off x="11422079" y="5939173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A31CF59D-6B36-4669-A2D9-E60287B4B10C}"/>
                </a:ext>
              </a:extLst>
            </p:cNvPr>
            <p:cNvCxnSpPr>
              <a:cxnSpLocks/>
              <a:stCxn id="162" idx="2"/>
              <a:endCxn id="147" idx="4"/>
            </p:cNvCxnSpPr>
            <p:nvPr userDrawn="1"/>
          </p:nvCxnSpPr>
          <p:spPr>
            <a:xfrm flipV="1">
              <a:off x="9994466" y="5678297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C831A53B-B1B1-411A-BF5B-5916E0E1D2C6}"/>
                </a:ext>
              </a:extLst>
            </p:cNvPr>
            <p:cNvCxnSpPr>
              <a:cxnSpLocks/>
              <a:stCxn id="150" idx="2"/>
              <a:endCxn id="147" idx="6"/>
            </p:cNvCxnSpPr>
            <p:nvPr userDrawn="1"/>
          </p:nvCxnSpPr>
          <p:spPr>
            <a:xfrm flipV="1">
              <a:off x="8901623" y="5603601"/>
              <a:ext cx="1357780" cy="1079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65E7C5B4-7A44-4862-B0B1-6BB7B3B23B3B}"/>
                </a:ext>
              </a:extLst>
            </p:cNvPr>
            <p:cNvCxnSpPr>
              <a:cxnSpLocks/>
              <a:stCxn id="150" idx="4"/>
            </p:cNvCxnSpPr>
            <p:nvPr userDrawn="1"/>
          </p:nvCxnSpPr>
          <p:spPr>
            <a:xfrm flipH="1">
              <a:off x="8785593" y="5786266"/>
              <a:ext cx="41334" cy="10424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DF0C9E01-7FEB-4A8E-9C55-230B33493C81}"/>
                </a:ext>
              </a:extLst>
            </p:cNvPr>
            <p:cNvCxnSpPr>
              <a:cxnSpLocks/>
              <a:stCxn id="151" idx="3"/>
            </p:cNvCxnSpPr>
            <p:nvPr userDrawn="1"/>
          </p:nvCxnSpPr>
          <p:spPr>
            <a:xfrm>
              <a:off x="7413535" y="5883908"/>
              <a:ext cx="565475" cy="9587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D968DF65-6C10-4787-83C9-F64DA382DDA3}"/>
                </a:ext>
              </a:extLst>
            </p:cNvPr>
            <p:cNvCxnSpPr>
              <a:cxnSpLocks/>
              <a:stCxn id="151" idx="2"/>
              <a:endCxn id="150" idx="6"/>
            </p:cNvCxnSpPr>
            <p:nvPr userDrawn="1"/>
          </p:nvCxnSpPr>
          <p:spPr>
            <a:xfrm flipV="1">
              <a:off x="7446352" y="571157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9312999F-C864-4DCD-8A9F-412BD7C91EE9}"/>
                </a:ext>
              </a:extLst>
            </p:cNvPr>
            <p:cNvCxnSpPr>
              <a:cxnSpLocks/>
              <a:stCxn id="156" idx="4"/>
              <a:endCxn id="151" idx="0"/>
            </p:cNvCxnSpPr>
            <p:nvPr userDrawn="1"/>
          </p:nvCxnSpPr>
          <p:spPr>
            <a:xfrm>
              <a:off x="7270464" y="471376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D3A5A1A7-BC3C-4FC3-9A79-2786E42641E7}"/>
                </a:ext>
              </a:extLst>
            </p:cNvPr>
            <p:cNvCxnSpPr>
              <a:cxnSpLocks/>
              <a:stCxn id="155" idx="3"/>
              <a:endCxn id="151" idx="7"/>
            </p:cNvCxnSpPr>
            <p:nvPr userDrawn="1"/>
          </p:nvCxnSpPr>
          <p:spPr>
            <a:xfrm>
              <a:off x="5682113" y="5075781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36A6B448-8543-429C-AD07-C7A88C70E9C3}"/>
                </a:ext>
              </a:extLst>
            </p:cNvPr>
            <p:cNvCxnSpPr>
              <a:cxnSpLocks/>
              <a:stCxn id="155" idx="2"/>
              <a:endCxn id="156" idx="6"/>
            </p:cNvCxnSpPr>
            <p:nvPr userDrawn="1"/>
          </p:nvCxnSpPr>
          <p:spPr>
            <a:xfrm flipV="1">
              <a:off x="5699103" y="4601720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4623E2D1-6EF7-48F3-85A3-8CB712C6D48D}"/>
                </a:ext>
              </a:extLst>
            </p:cNvPr>
            <p:cNvCxnSpPr>
              <a:cxnSpLocks/>
              <a:stCxn id="155" idx="1"/>
              <a:endCxn id="157" idx="4"/>
            </p:cNvCxnSpPr>
            <p:nvPr userDrawn="1"/>
          </p:nvCxnSpPr>
          <p:spPr>
            <a:xfrm flipV="1">
              <a:off x="5651680" y="3295922"/>
              <a:ext cx="956850" cy="16243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77FD62DE-5A83-4318-B6B0-B890F6EB41EC}"/>
                </a:ext>
              </a:extLst>
            </p:cNvPr>
            <p:cNvCxnSpPr>
              <a:cxnSpLocks/>
              <a:stCxn id="153" idx="1"/>
              <a:endCxn id="157" idx="5"/>
            </p:cNvCxnSpPr>
            <p:nvPr userDrawn="1"/>
          </p:nvCxnSpPr>
          <p:spPr>
            <a:xfrm flipV="1">
              <a:off x="4477836" y="3274044"/>
              <a:ext cx="2077876" cy="1772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1C642C72-7AF4-4B19-BB13-569C3B2C8F0E}"/>
                </a:ext>
              </a:extLst>
            </p:cNvPr>
            <p:cNvCxnSpPr>
              <a:cxnSpLocks/>
              <a:stCxn id="153" idx="0"/>
              <a:endCxn id="154" idx="4"/>
            </p:cNvCxnSpPr>
            <p:nvPr userDrawn="1"/>
          </p:nvCxnSpPr>
          <p:spPr>
            <a:xfrm flipV="1">
              <a:off x="4430367" y="4043431"/>
              <a:ext cx="58508" cy="971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767F1FA9-56C1-4B49-853A-461C645D3F97}"/>
                </a:ext>
              </a:extLst>
            </p:cNvPr>
            <p:cNvCxnSpPr>
              <a:cxnSpLocks/>
              <a:stCxn id="159" idx="0"/>
              <a:endCxn id="158" idx="4"/>
            </p:cNvCxnSpPr>
            <p:nvPr userDrawn="1"/>
          </p:nvCxnSpPr>
          <p:spPr>
            <a:xfrm flipV="1">
              <a:off x="2274960" y="3873481"/>
              <a:ext cx="236156" cy="11539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DB969A9C-FF12-43B2-9BA5-848BB9DB0809}"/>
                </a:ext>
              </a:extLst>
            </p:cNvPr>
            <p:cNvCxnSpPr>
              <a:cxnSpLocks/>
              <a:stCxn id="187" idx="7"/>
              <a:endCxn id="158" idx="5"/>
            </p:cNvCxnSpPr>
            <p:nvPr userDrawn="1"/>
          </p:nvCxnSpPr>
          <p:spPr>
            <a:xfrm flipV="1">
              <a:off x="1153506" y="3840664"/>
              <a:ext cx="1278383" cy="71666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AC036594-5399-4D90-8C60-87C408468C10}"/>
                </a:ext>
              </a:extLst>
            </p:cNvPr>
            <p:cNvCxnSpPr>
              <a:cxnSpLocks/>
              <a:endCxn id="159" idx="6"/>
            </p:cNvCxnSpPr>
            <p:nvPr userDrawn="1"/>
          </p:nvCxnSpPr>
          <p:spPr>
            <a:xfrm flipV="1">
              <a:off x="1109306" y="5139476"/>
              <a:ext cx="1053610" cy="4204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436313FD-70F4-4F4D-8C64-3AF6D3517561}"/>
                </a:ext>
              </a:extLst>
            </p:cNvPr>
            <p:cNvCxnSpPr>
              <a:cxnSpLocks/>
              <a:stCxn id="186" idx="5"/>
              <a:endCxn id="160" idx="6"/>
            </p:cNvCxnSpPr>
            <p:nvPr userDrawn="1"/>
          </p:nvCxnSpPr>
          <p:spPr>
            <a:xfrm>
              <a:off x="1094332" y="5702233"/>
              <a:ext cx="1771424" cy="4775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4D19BE0A-F19A-4605-A17D-D9C9787E8F90}"/>
                </a:ext>
              </a:extLst>
            </p:cNvPr>
            <p:cNvCxnSpPr>
              <a:cxnSpLocks/>
              <a:endCxn id="160" idx="4"/>
            </p:cNvCxnSpPr>
            <p:nvPr userDrawn="1"/>
          </p:nvCxnSpPr>
          <p:spPr>
            <a:xfrm flipV="1">
              <a:off x="2739040" y="6254482"/>
              <a:ext cx="201412" cy="5439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05BD129F-8B87-4381-8340-5766C1180F0D}"/>
                </a:ext>
              </a:extLst>
            </p:cNvPr>
            <p:cNvCxnSpPr>
              <a:cxnSpLocks/>
              <a:stCxn id="160" idx="3"/>
            </p:cNvCxnSpPr>
            <p:nvPr userDrawn="1"/>
          </p:nvCxnSpPr>
          <p:spPr>
            <a:xfrm>
              <a:off x="2993271" y="6232605"/>
              <a:ext cx="836426" cy="5658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133C9045-8981-4796-AC8C-4F42B8348F9A}"/>
                </a:ext>
              </a:extLst>
            </p:cNvPr>
            <p:cNvCxnSpPr>
              <a:cxnSpLocks/>
              <a:stCxn id="160" idx="3"/>
              <a:endCxn id="152" idx="6"/>
            </p:cNvCxnSpPr>
            <p:nvPr userDrawn="1"/>
          </p:nvCxnSpPr>
          <p:spPr>
            <a:xfrm flipV="1">
              <a:off x="2993270" y="6187800"/>
              <a:ext cx="1496920" cy="448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618440AD-2920-4A55-83DF-72C36D34A5F5}"/>
                </a:ext>
              </a:extLst>
            </p:cNvPr>
            <p:cNvCxnSpPr>
              <a:cxnSpLocks/>
              <a:stCxn id="160" idx="1"/>
              <a:endCxn id="153" idx="5"/>
            </p:cNvCxnSpPr>
            <p:nvPr userDrawn="1"/>
          </p:nvCxnSpPr>
          <p:spPr>
            <a:xfrm flipV="1">
              <a:off x="2993270" y="5129624"/>
              <a:ext cx="1360178" cy="9973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74E634D4-DAC4-4EF0-B10C-4A12878B6D2E}"/>
                </a:ext>
              </a:extLst>
            </p:cNvPr>
            <p:cNvCxnSpPr>
              <a:cxnSpLocks/>
              <a:stCxn id="159" idx="2"/>
              <a:endCxn id="153" idx="6"/>
            </p:cNvCxnSpPr>
            <p:nvPr userDrawn="1"/>
          </p:nvCxnSpPr>
          <p:spPr>
            <a:xfrm flipV="1">
              <a:off x="2387004" y="5073530"/>
              <a:ext cx="1955408" cy="659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47E52D44-6825-4881-90EE-BAFBF4652FAC}"/>
                </a:ext>
              </a:extLst>
            </p:cNvPr>
            <p:cNvCxnSpPr>
              <a:cxnSpLocks/>
              <a:stCxn id="158" idx="3"/>
              <a:endCxn id="153" idx="7"/>
            </p:cNvCxnSpPr>
            <p:nvPr userDrawn="1"/>
          </p:nvCxnSpPr>
          <p:spPr>
            <a:xfrm>
              <a:off x="2590343" y="3840664"/>
              <a:ext cx="1783930" cy="11853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9587078F-3404-47F4-8414-DB42332D19ED}"/>
                </a:ext>
              </a:extLst>
            </p:cNvPr>
            <p:cNvCxnSpPr>
              <a:cxnSpLocks/>
              <a:stCxn id="158" idx="2"/>
              <a:endCxn id="154" idx="6"/>
            </p:cNvCxnSpPr>
            <p:nvPr userDrawn="1"/>
          </p:nvCxnSpPr>
          <p:spPr>
            <a:xfrm>
              <a:off x="2623160" y="3761437"/>
              <a:ext cx="1780131" cy="14864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34C12843-178D-49F3-A2D5-133BB3EC9069}"/>
                </a:ext>
              </a:extLst>
            </p:cNvPr>
            <p:cNvCxnSpPr>
              <a:cxnSpLocks/>
              <a:stCxn id="154" idx="1"/>
              <a:endCxn id="157" idx="6"/>
            </p:cNvCxnSpPr>
            <p:nvPr userDrawn="1"/>
          </p:nvCxnSpPr>
          <p:spPr>
            <a:xfrm flipV="1">
              <a:off x="4607055" y="3221226"/>
              <a:ext cx="1926779" cy="6522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A28F2BCD-A00E-4B2B-BA6E-91B46E9F1295}"/>
                </a:ext>
              </a:extLst>
            </p:cNvPr>
            <p:cNvCxnSpPr>
              <a:cxnSpLocks/>
              <a:stCxn id="153" idx="2"/>
              <a:endCxn id="155" idx="6"/>
            </p:cNvCxnSpPr>
            <p:nvPr userDrawn="1"/>
          </p:nvCxnSpPr>
          <p:spPr>
            <a:xfrm flipV="1">
              <a:off x="4488872" y="5034766"/>
              <a:ext cx="990314" cy="682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8BA3A63B-EDD5-47A3-A056-2A7629DE09AF}"/>
                </a:ext>
              </a:extLst>
            </p:cNvPr>
            <p:cNvCxnSpPr>
              <a:cxnSpLocks/>
              <a:stCxn id="152" idx="1"/>
              <a:endCxn id="155" idx="5"/>
            </p:cNvCxnSpPr>
            <p:nvPr userDrawn="1"/>
          </p:nvCxnSpPr>
          <p:spPr>
            <a:xfrm flipV="1">
              <a:off x="4681461" y="5106214"/>
              <a:ext cx="845148" cy="10023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86267069-D617-48FB-AE44-CA5C971D795F}"/>
                </a:ext>
              </a:extLst>
            </p:cNvPr>
            <p:cNvCxnSpPr>
              <a:cxnSpLocks/>
              <a:stCxn id="152" idx="3"/>
              <a:endCxn id="163" idx="1"/>
            </p:cNvCxnSpPr>
            <p:nvPr userDrawn="1"/>
          </p:nvCxnSpPr>
          <p:spPr>
            <a:xfrm>
              <a:off x="4681461" y="6267027"/>
              <a:ext cx="1470253" cy="56805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14E3C9D3-5C80-4FA7-B5C5-6DB61DAC2EC9}"/>
                </a:ext>
              </a:extLst>
            </p:cNvPr>
            <p:cNvCxnSpPr>
              <a:cxnSpLocks/>
              <a:stCxn id="155" idx="4"/>
              <a:endCxn id="163" idx="2"/>
            </p:cNvCxnSpPr>
            <p:nvPr userDrawn="1"/>
          </p:nvCxnSpPr>
          <p:spPr>
            <a:xfrm>
              <a:off x="5610665" y="5123204"/>
              <a:ext cx="652864" cy="17129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61371FFF-DA67-4F71-85B1-36282E281F36}"/>
                </a:ext>
              </a:extLst>
            </p:cNvPr>
            <p:cNvCxnSpPr>
              <a:cxnSpLocks/>
              <a:stCxn id="151" idx="5"/>
              <a:endCxn id="163" idx="0"/>
            </p:cNvCxnSpPr>
            <p:nvPr userDrawn="1"/>
          </p:nvCxnSpPr>
          <p:spPr>
            <a:xfrm flipH="1">
              <a:off x="6375345" y="5883908"/>
              <a:ext cx="879736" cy="95325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35C12D1A-521D-4B4C-99C8-2CBBD181E6C0}"/>
                </a:ext>
              </a:extLst>
            </p:cNvPr>
            <p:cNvCxnSpPr>
              <a:cxnSpLocks/>
              <a:stCxn id="152" idx="7"/>
              <a:endCxn id="153" idx="3"/>
            </p:cNvCxnSpPr>
            <p:nvPr userDrawn="1"/>
          </p:nvCxnSpPr>
          <p:spPr>
            <a:xfrm flipH="1" flipV="1">
              <a:off x="4457011" y="5150449"/>
              <a:ext cx="65996" cy="9581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15C3A192-FD94-4E68-9E98-D6FCCD649E1E}"/>
                </a:ext>
              </a:extLst>
            </p:cNvPr>
            <p:cNvCxnSpPr>
              <a:cxnSpLocks/>
              <a:stCxn id="150" idx="7"/>
              <a:endCxn id="156" idx="3"/>
            </p:cNvCxnSpPr>
            <p:nvPr userDrawn="1"/>
          </p:nvCxnSpPr>
          <p:spPr>
            <a:xfrm flipH="1" flipV="1">
              <a:off x="7349691" y="4680947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69966834-E72E-4571-9F6D-A26C2329CFD7}"/>
                </a:ext>
              </a:extLst>
            </p:cNvPr>
            <p:cNvCxnSpPr>
              <a:cxnSpLocks/>
              <a:endCxn id="152" idx="4"/>
            </p:cNvCxnSpPr>
            <p:nvPr userDrawn="1"/>
          </p:nvCxnSpPr>
          <p:spPr>
            <a:xfrm flipV="1">
              <a:off x="4489041" y="6299844"/>
              <a:ext cx="113193" cy="5461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35A3EED2-9B46-421B-8AC9-1D0EC030D95C}"/>
                </a:ext>
              </a:extLst>
            </p:cNvPr>
            <p:cNvCxnSpPr>
              <a:cxnSpLocks/>
              <a:stCxn id="160" idx="7"/>
              <a:endCxn id="159" idx="4"/>
            </p:cNvCxnSpPr>
            <p:nvPr userDrawn="1"/>
          </p:nvCxnSpPr>
          <p:spPr>
            <a:xfrm flipH="1" flipV="1">
              <a:off x="2274960" y="5251520"/>
              <a:ext cx="612674" cy="875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770A659E-DBB0-477B-B77A-5B51FCF37BA4}"/>
                </a:ext>
              </a:extLst>
            </p:cNvPr>
            <p:cNvSpPr/>
            <p:nvPr userDrawn="1"/>
          </p:nvSpPr>
          <p:spPr>
            <a:xfrm flipH="1">
              <a:off x="11304001" y="5703017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99AEBEEA-A42C-4CED-BEF3-0623177C79F6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0259403" y="552890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44A39910-EBA8-4D65-B720-0D1F10B10096}"/>
                </a:ext>
              </a:extLst>
            </p:cNvPr>
            <p:cNvSpPr/>
            <p:nvPr userDrawn="1"/>
          </p:nvSpPr>
          <p:spPr>
            <a:xfrm flipH="1">
              <a:off x="10291530" y="416373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EFB37352-1CE1-48A0-93F7-62183E790E63}"/>
                </a:ext>
              </a:extLst>
            </p:cNvPr>
            <p:cNvSpPr/>
            <p:nvPr userDrawn="1"/>
          </p:nvSpPr>
          <p:spPr>
            <a:xfrm flipH="1">
              <a:off x="8727293" y="43952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8E88D8CF-785E-49E7-A4D8-3DA6E3208D8C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8752231" y="563687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338D7A39-9E88-4E4A-AF52-1587C607B4A5}"/>
                </a:ext>
              </a:extLst>
            </p:cNvPr>
            <p:cNvSpPr/>
            <p:nvPr userDrawn="1"/>
          </p:nvSpPr>
          <p:spPr>
            <a:xfrm flipH="1">
              <a:off x="7222264" y="56926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B2456FCF-DA34-42B3-A18A-1B9F29062E89}"/>
                </a:ext>
              </a:extLst>
            </p:cNvPr>
            <p:cNvSpPr/>
            <p:nvPr userDrawn="1"/>
          </p:nvSpPr>
          <p:spPr>
            <a:xfrm flipH="1">
              <a:off x="4490190" y="607575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7A9A99FC-3D48-4AD9-A501-24AD7880FFAC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H="1">
              <a:off x="4340946" y="501355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E9E2DD63-3427-4C67-87DA-A512C804DAA9}"/>
                </a:ext>
              </a:extLst>
            </p:cNvPr>
            <p:cNvSpPr/>
            <p:nvPr userDrawn="1"/>
          </p:nvSpPr>
          <p:spPr>
            <a:xfrm rot="738506" flipH="1">
              <a:off x="4400716" y="382191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02DA475C-6FA4-43FA-BC88-0D8AF2E52787}"/>
                </a:ext>
              </a:extLst>
            </p:cNvPr>
            <p:cNvSpPr/>
            <p:nvPr userDrawn="1"/>
          </p:nvSpPr>
          <p:spPr>
            <a:xfrm rot="20935587" flipH="1">
              <a:off x="5477100" y="490120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53803259-926D-48F7-AFC5-95EF1A9EF07B}"/>
                </a:ext>
              </a:extLst>
            </p:cNvPr>
            <p:cNvSpPr/>
            <p:nvPr userDrawn="1"/>
          </p:nvSpPr>
          <p:spPr>
            <a:xfrm flipH="1">
              <a:off x="7158420" y="448967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5B8EDB19-ABFE-4A00-A0B6-C26EF4027485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533834" y="314653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90E5AA11-128D-403B-B7F9-23ACE85D3FCF}"/>
                </a:ext>
              </a:extLst>
            </p:cNvPr>
            <p:cNvSpPr/>
            <p:nvPr userDrawn="1"/>
          </p:nvSpPr>
          <p:spPr>
            <a:xfrm flipH="1">
              <a:off x="2399072" y="3649393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C793ED1A-2C78-44DA-9959-F95DB0F035EC}"/>
                </a:ext>
              </a:extLst>
            </p:cNvPr>
            <p:cNvSpPr/>
            <p:nvPr userDrawn="1"/>
          </p:nvSpPr>
          <p:spPr>
            <a:xfrm flipH="1">
              <a:off x="2162916" y="502743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7664897C-F981-4F02-AA76-5668098A9759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2865756" y="610509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13C34414-EB4D-4D07-9745-C83F05B85DD4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1489475" y="455079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Chord 161">
              <a:extLst>
                <a:ext uri="{FF2B5EF4-FFF2-40B4-BE49-F238E27FC236}">
                  <a16:creationId xmlns:a16="http://schemas.microsoft.com/office/drawing/2014/main" id="{29BCAC49-C95D-4601-BC5A-1DC1E68117C7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9919813" y="6746029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Chord 162">
              <a:extLst>
                <a:ext uri="{FF2B5EF4-FFF2-40B4-BE49-F238E27FC236}">
                  <a16:creationId xmlns:a16="http://schemas.microsoft.com/office/drawing/2014/main" id="{6649F059-3AED-40DE-A4FE-8537EF7F3ACE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151551" y="6717004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7B0AED5F-BFE0-44FE-B646-16ED2BFE29F9}"/>
                </a:ext>
              </a:extLst>
            </p:cNvPr>
            <p:cNvCxnSpPr>
              <a:cxnSpLocks/>
              <a:stCxn id="162" idx="1"/>
              <a:endCxn id="150" idx="3"/>
            </p:cNvCxnSpPr>
            <p:nvPr userDrawn="1"/>
          </p:nvCxnSpPr>
          <p:spPr>
            <a:xfrm flipH="1" flipV="1">
              <a:off x="8879746" y="5764388"/>
              <a:ext cx="1040177" cy="1060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C44386F8-E470-4331-8A7B-62660C832945}"/>
                </a:ext>
              </a:extLst>
            </p:cNvPr>
            <p:cNvCxnSpPr>
              <a:cxnSpLocks/>
              <a:stCxn id="184" idx="6"/>
              <a:endCxn id="158" idx="6"/>
            </p:cNvCxnSpPr>
            <p:nvPr userDrawn="1"/>
          </p:nvCxnSpPr>
          <p:spPr>
            <a:xfrm>
              <a:off x="1249806" y="3691601"/>
              <a:ext cx="1149266" cy="698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11A80EA0-AD4D-4653-885A-2B7A49EE599F}"/>
                </a:ext>
              </a:extLst>
            </p:cNvPr>
            <p:cNvCxnSpPr>
              <a:cxnSpLocks/>
              <a:stCxn id="181" idx="4"/>
              <a:endCxn id="187" idx="1"/>
            </p:cNvCxnSpPr>
            <p:nvPr userDrawn="1"/>
          </p:nvCxnSpPr>
          <p:spPr>
            <a:xfrm>
              <a:off x="181389" y="3694736"/>
              <a:ext cx="833340" cy="86259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A13B372B-3BCC-48C2-9C4A-417537DF9526}"/>
                </a:ext>
              </a:extLst>
            </p:cNvPr>
            <p:cNvCxnSpPr>
              <a:cxnSpLocks/>
              <a:stCxn id="187" idx="4"/>
              <a:endCxn id="186" idx="0"/>
            </p:cNvCxnSpPr>
            <p:nvPr userDrawn="1"/>
          </p:nvCxnSpPr>
          <p:spPr>
            <a:xfrm flipH="1">
              <a:off x="990250" y="4724846"/>
              <a:ext cx="93868" cy="726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12A96F0A-8BD1-4A9B-A74B-B79621A942C8}"/>
                </a:ext>
              </a:extLst>
            </p:cNvPr>
            <p:cNvCxnSpPr>
              <a:cxnSpLocks/>
              <a:stCxn id="185" idx="3"/>
            </p:cNvCxnSpPr>
            <p:nvPr userDrawn="1"/>
          </p:nvCxnSpPr>
          <p:spPr>
            <a:xfrm flipH="1">
              <a:off x="994391" y="6664731"/>
              <a:ext cx="195332" cy="1932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F4D4E195-BBE9-4F77-8C22-A6784D1C6F31}"/>
                </a:ext>
              </a:extLst>
            </p:cNvPr>
            <p:cNvCxnSpPr>
              <a:cxnSpLocks/>
              <a:stCxn id="185" idx="0"/>
              <a:endCxn id="186" idx="4"/>
            </p:cNvCxnSpPr>
            <p:nvPr userDrawn="1"/>
          </p:nvCxnSpPr>
          <p:spPr>
            <a:xfrm flipH="1" flipV="1">
              <a:off x="990250" y="5745345"/>
              <a:ext cx="303555" cy="6681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C61895F8-8678-47E8-9149-A5552E8DB93D}"/>
                </a:ext>
              </a:extLst>
            </p:cNvPr>
            <p:cNvCxnSpPr>
              <a:cxnSpLocks/>
              <a:stCxn id="195" idx="1"/>
              <a:endCxn id="181" idx="3"/>
            </p:cNvCxnSpPr>
            <p:nvPr userDrawn="1"/>
          </p:nvCxnSpPr>
          <p:spPr>
            <a:xfrm flipV="1">
              <a:off x="7025" y="3684478"/>
              <a:ext cx="62174" cy="10396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7CB88FB4-AB6D-4EBD-A5D8-FCE1B61EE407}"/>
                </a:ext>
              </a:extLst>
            </p:cNvPr>
            <p:cNvCxnSpPr>
              <a:cxnSpLocks/>
              <a:stCxn id="186" idx="2"/>
              <a:endCxn id="195" idx="0"/>
            </p:cNvCxnSpPr>
            <p:nvPr userDrawn="1"/>
          </p:nvCxnSpPr>
          <p:spPr>
            <a:xfrm flipH="1" flipV="1">
              <a:off x="4947" y="4947737"/>
              <a:ext cx="838109" cy="6504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F985195E-F967-4EC9-9EFB-2FF04E6E5839}"/>
                </a:ext>
              </a:extLst>
            </p:cNvPr>
            <p:cNvCxnSpPr>
              <a:cxnSpLocks/>
              <a:stCxn id="185" idx="1"/>
            </p:cNvCxnSpPr>
            <p:nvPr userDrawn="1"/>
          </p:nvCxnSpPr>
          <p:spPr>
            <a:xfrm flipH="1">
              <a:off x="0" y="6456567"/>
              <a:ext cx="1189723" cy="1905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8AAC1CF5-094C-4870-B23D-6918C877CA72}"/>
                </a:ext>
              </a:extLst>
            </p:cNvPr>
            <p:cNvCxnSpPr>
              <a:cxnSpLocks/>
              <a:stCxn id="158" idx="1"/>
              <a:endCxn id="65" idx="0"/>
            </p:cNvCxnSpPr>
            <p:nvPr userDrawn="1"/>
          </p:nvCxnSpPr>
          <p:spPr>
            <a:xfrm flipV="1">
              <a:off x="2590343" y="2989715"/>
              <a:ext cx="770893" cy="6924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BB98C8BB-7D6E-4608-97B3-CEDCBF714CCC}"/>
                </a:ext>
              </a:extLst>
            </p:cNvPr>
            <p:cNvCxnSpPr>
              <a:cxnSpLocks/>
              <a:stCxn id="183" idx="6"/>
              <a:endCxn id="182" idx="2"/>
            </p:cNvCxnSpPr>
            <p:nvPr userDrawn="1"/>
          </p:nvCxnSpPr>
          <p:spPr>
            <a:xfrm>
              <a:off x="683818" y="2689233"/>
              <a:ext cx="1046792" cy="2609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F3D12829-0044-4726-BB00-49C47C6A6CF7}"/>
                </a:ext>
              </a:extLst>
            </p:cNvPr>
            <p:cNvCxnSpPr>
              <a:cxnSpLocks/>
              <a:stCxn id="181" idx="7"/>
              <a:endCxn id="183" idx="3"/>
            </p:cNvCxnSpPr>
            <p:nvPr userDrawn="1"/>
          </p:nvCxnSpPr>
          <p:spPr>
            <a:xfrm flipV="1">
              <a:off x="206155" y="2793315"/>
              <a:ext cx="226387" cy="63057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8A820C33-ACBA-4949-B158-640D0DC46215}"/>
                </a:ext>
              </a:extLst>
            </p:cNvPr>
            <p:cNvCxnSpPr>
              <a:cxnSpLocks/>
              <a:stCxn id="181" idx="5"/>
              <a:endCxn id="184" idx="2"/>
            </p:cNvCxnSpPr>
            <p:nvPr userDrawn="1"/>
          </p:nvCxnSpPr>
          <p:spPr>
            <a:xfrm>
              <a:off x="267973" y="3622660"/>
              <a:ext cx="785574" cy="689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B4E240C4-EC9B-4D55-BDE5-B26446A36DC8}"/>
                </a:ext>
              </a:extLst>
            </p:cNvPr>
            <p:cNvCxnSpPr>
              <a:cxnSpLocks/>
              <a:stCxn id="182" idx="3"/>
              <a:endCxn id="184" idx="7"/>
            </p:cNvCxnSpPr>
            <p:nvPr userDrawn="1"/>
          </p:nvCxnSpPr>
          <p:spPr>
            <a:xfrm flipH="1">
              <a:off x="1221065" y="3059892"/>
              <a:ext cx="554979" cy="5623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D184AC54-0ECC-4CAA-BDDA-E757896D7E5C}"/>
                </a:ext>
              </a:extLst>
            </p:cNvPr>
            <p:cNvCxnSpPr>
              <a:cxnSpLocks/>
              <a:stCxn id="184" idx="4"/>
              <a:endCxn id="187" idx="0"/>
            </p:cNvCxnSpPr>
            <p:nvPr userDrawn="1"/>
          </p:nvCxnSpPr>
          <p:spPr>
            <a:xfrm flipH="1">
              <a:off x="1084118" y="3789730"/>
              <a:ext cx="67559" cy="7388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2CA2552F-AF03-47A3-881B-3570079312DF}"/>
                </a:ext>
              </a:extLst>
            </p:cNvPr>
            <p:cNvCxnSpPr>
              <a:cxnSpLocks/>
              <a:stCxn id="160" idx="2"/>
              <a:endCxn id="185" idx="2"/>
            </p:cNvCxnSpPr>
            <p:nvPr userDrawn="1"/>
          </p:nvCxnSpPr>
          <p:spPr>
            <a:xfrm flipH="1">
              <a:off x="1146611" y="6179786"/>
              <a:ext cx="1868537" cy="38086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041E8173-3727-455F-99BE-E6794C10CB67}"/>
                </a:ext>
              </a:extLst>
            </p:cNvPr>
            <p:cNvCxnSpPr>
              <a:cxnSpLocks/>
              <a:endCxn id="185" idx="5"/>
            </p:cNvCxnSpPr>
            <p:nvPr userDrawn="1"/>
          </p:nvCxnSpPr>
          <p:spPr>
            <a:xfrm flipH="1" flipV="1">
              <a:off x="1397887" y="6664731"/>
              <a:ext cx="704210" cy="276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86AC3163-C984-49C3-82E5-FD2CDD25A901}"/>
                </a:ext>
              </a:extLst>
            </p:cNvPr>
            <p:cNvSpPr/>
            <p:nvPr userDrawn="1"/>
          </p:nvSpPr>
          <p:spPr>
            <a:xfrm rot="20563470">
              <a:off x="-9517" y="3406988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06D57681-E99A-49FB-91AF-BB7C291CEEB4}"/>
                </a:ext>
              </a:extLst>
            </p:cNvPr>
            <p:cNvSpPr/>
            <p:nvPr userDrawn="1"/>
          </p:nvSpPr>
          <p:spPr>
            <a:xfrm>
              <a:off x="1730610" y="2795084"/>
              <a:ext cx="310242" cy="31024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Oval 182">
              <a:extLst>
                <a:ext uri="{FF2B5EF4-FFF2-40B4-BE49-F238E27FC236}">
                  <a16:creationId xmlns:a16="http://schemas.microsoft.com/office/drawing/2014/main" id="{1DB81709-4C85-44BD-8F24-1755333D9F54}"/>
                </a:ext>
              </a:extLst>
            </p:cNvPr>
            <p:cNvSpPr/>
            <p:nvPr userDrawn="1"/>
          </p:nvSpPr>
          <p:spPr>
            <a:xfrm>
              <a:off x="389430" y="2542039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01C3F4FF-B7DB-4C59-A83C-8432C444C43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053547" y="3593471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E85FCD3C-ACC7-4C83-9CFD-EC2F05FC98B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146611" y="6413455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5E6F91D8-3DDE-4F23-BD5B-88A30DAB8EB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843056" y="5450957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88B0F5D1-2A42-4812-B03D-7B4367157E2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985988" y="4528587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2E55CC46-001F-4B7F-9196-036DCF756339}"/>
                </a:ext>
              </a:extLst>
            </p:cNvPr>
            <p:cNvCxnSpPr>
              <a:cxnSpLocks/>
              <a:stCxn id="187" idx="3"/>
            </p:cNvCxnSpPr>
            <p:nvPr userDrawn="1"/>
          </p:nvCxnSpPr>
          <p:spPr>
            <a:xfrm flipH="1">
              <a:off x="125106" y="4696105"/>
              <a:ext cx="889623" cy="1628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7B80878C-27F5-4D46-8BDB-3EAC04E3A5A1}"/>
                </a:ext>
              </a:extLst>
            </p:cNvPr>
            <p:cNvCxnSpPr>
              <a:cxnSpLocks/>
              <a:stCxn id="183" idx="4"/>
              <a:endCxn id="184" idx="1"/>
            </p:cNvCxnSpPr>
            <p:nvPr userDrawn="1"/>
          </p:nvCxnSpPr>
          <p:spPr>
            <a:xfrm>
              <a:off x="536624" y="2836427"/>
              <a:ext cx="545664" cy="78578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0" name="Oval 189">
              <a:extLst>
                <a:ext uri="{FF2B5EF4-FFF2-40B4-BE49-F238E27FC236}">
                  <a16:creationId xmlns:a16="http://schemas.microsoft.com/office/drawing/2014/main" id="{C49B82C3-A3D2-4626-B433-E7DB3E82FCC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4972557" y="2874980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0756EF6C-0024-4A8A-A59D-537CDEF2CDB5}"/>
                </a:ext>
              </a:extLst>
            </p:cNvPr>
            <p:cNvCxnSpPr>
              <a:cxnSpLocks/>
              <a:stCxn id="190" idx="3"/>
              <a:endCxn id="154" idx="0"/>
            </p:cNvCxnSpPr>
            <p:nvPr userDrawn="1"/>
          </p:nvCxnSpPr>
          <p:spPr>
            <a:xfrm flipH="1">
              <a:off x="4536645" y="3042498"/>
              <a:ext cx="464653" cy="7819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D3681906-8BB5-446A-BB7C-8A27230428C2}"/>
                </a:ext>
              </a:extLst>
            </p:cNvPr>
            <p:cNvCxnSpPr>
              <a:cxnSpLocks/>
              <a:stCxn id="190" idx="2"/>
              <a:endCxn id="65" idx="6"/>
            </p:cNvCxnSpPr>
            <p:nvPr userDrawn="1"/>
          </p:nvCxnSpPr>
          <p:spPr>
            <a:xfrm flipH="1" flipV="1">
              <a:off x="3501498" y="2915999"/>
              <a:ext cx="1471059" cy="57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5A2A3B8B-AEED-41A5-A2CA-44FF8A451718}"/>
                </a:ext>
              </a:extLst>
            </p:cNvPr>
            <p:cNvCxnSpPr>
              <a:cxnSpLocks/>
              <a:stCxn id="183" idx="7"/>
              <a:endCxn id="67" idx="1"/>
            </p:cNvCxnSpPr>
            <p:nvPr userDrawn="1"/>
          </p:nvCxnSpPr>
          <p:spPr>
            <a:xfrm flipV="1">
              <a:off x="640706" y="1905029"/>
              <a:ext cx="785344" cy="68012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BA6C75D2-2813-4F89-82CE-DA96F6DB3A37}"/>
                </a:ext>
              </a:extLst>
            </p:cNvPr>
            <p:cNvCxnSpPr>
              <a:cxnSpLocks/>
              <a:endCxn id="183" idx="1"/>
            </p:cNvCxnSpPr>
            <p:nvPr userDrawn="1"/>
          </p:nvCxnSpPr>
          <p:spPr>
            <a:xfrm>
              <a:off x="-60734" y="2344833"/>
              <a:ext cx="493276" cy="2403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5" name="Chord 194">
              <a:extLst>
                <a:ext uri="{FF2B5EF4-FFF2-40B4-BE49-F238E27FC236}">
                  <a16:creationId xmlns:a16="http://schemas.microsoft.com/office/drawing/2014/main" id="{42935506-8F11-40A9-83A3-E4049B70F85D}"/>
                </a:ext>
              </a:extLst>
            </p:cNvPr>
            <p:cNvSpPr>
              <a:spLocks noChangeAspect="1"/>
            </p:cNvSpPr>
            <p:nvPr userDrawn="1"/>
          </p:nvSpPr>
          <p:spPr>
            <a:xfrm rot="5400000" flipH="1">
              <a:off x="-98982" y="4723943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5D907A4A-8315-4AD1-BB0E-CF9E1887E73F}"/>
                </a:ext>
              </a:extLst>
            </p:cNvPr>
            <p:cNvCxnSpPr>
              <a:cxnSpLocks/>
              <a:stCxn id="186" idx="3"/>
            </p:cNvCxnSpPr>
            <p:nvPr userDrawn="1"/>
          </p:nvCxnSpPr>
          <p:spPr>
            <a:xfrm flipH="1">
              <a:off x="0" y="5702233"/>
              <a:ext cx="886168" cy="5647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93A3420E-422C-484D-9DCD-7937E804DC24}"/>
                </a:ext>
              </a:extLst>
            </p:cNvPr>
            <p:cNvCxnSpPr>
              <a:cxnSpLocks/>
              <a:stCxn id="182" idx="6"/>
              <a:endCxn id="65" idx="1"/>
            </p:cNvCxnSpPr>
            <p:nvPr userDrawn="1"/>
          </p:nvCxnSpPr>
          <p:spPr>
            <a:xfrm flipV="1">
              <a:off x="2040852" y="2934851"/>
              <a:ext cx="1254476" cy="15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A5FA1B4D-520F-4D9A-A9C0-410FEB5EF39D}"/>
                </a:ext>
              </a:extLst>
            </p:cNvPr>
            <p:cNvCxnSpPr>
              <a:cxnSpLocks/>
              <a:stCxn id="182" idx="5"/>
              <a:endCxn id="158" idx="0"/>
            </p:cNvCxnSpPr>
            <p:nvPr userDrawn="1"/>
          </p:nvCxnSpPr>
          <p:spPr>
            <a:xfrm>
              <a:off x="1995418" y="3059892"/>
              <a:ext cx="515698" cy="5895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C2FB801B-11C9-4D21-B32B-C79E1861BFF6}"/>
                </a:ext>
              </a:extLst>
            </p:cNvPr>
            <p:cNvCxnSpPr>
              <a:cxnSpLocks/>
              <a:stCxn id="67" idx="0"/>
              <a:endCxn id="182" idx="0"/>
            </p:cNvCxnSpPr>
            <p:nvPr userDrawn="1"/>
          </p:nvCxnSpPr>
          <p:spPr>
            <a:xfrm>
              <a:off x="1505277" y="1937846"/>
              <a:ext cx="380454" cy="8572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9711B41A-2280-41FF-A35D-F0F1D21D5DAC}"/>
                </a:ext>
              </a:extLst>
            </p:cNvPr>
            <p:cNvCxnSpPr>
              <a:cxnSpLocks/>
              <a:stCxn id="187" idx="5"/>
              <a:endCxn id="159" idx="7"/>
            </p:cNvCxnSpPr>
            <p:nvPr userDrawn="1"/>
          </p:nvCxnSpPr>
          <p:spPr>
            <a:xfrm>
              <a:off x="1153506" y="4696105"/>
              <a:ext cx="1042227" cy="3641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473BCE6A-65BF-422D-B514-8528E52265A8}"/>
                </a:ext>
              </a:extLst>
            </p:cNvPr>
            <p:cNvCxnSpPr>
              <a:cxnSpLocks/>
              <a:stCxn id="154" idx="7"/>
              <a:endCxn id="65" idx="7"/>
            </p:cNvCxnSpPr>
            <p:nvPr userDrawn="1"/>
          </p:nvCxnSpPr>
          <p:spPr>
            <a:xfrm flipH="1" flipV="1">
              <a:off x="3446634" y="2981907"/>
              <a:ext cx="1005609" cy="85776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D926C455-C102-4416-8236-1E45FDF4DE74}"/>
                </a:ext>
              </a:extLst>
            </p:cNvPr>
            <p:cNvCxnSpPr>
              <a:cxnSpLocks/>
              <a:stCxn id="83" idx="7"/>
              <a:endCxn id="190" idx="0"/>
            </p:cNvCxnSpPr>
            <p:nvPr userDrawn="1"/>
          </p:nvCxnSpPr>
          <p:spPr>
            <a:xfrm>
              <a:off x="5065787" y="2247314"/>
              <a:ext cx="4900" cy="62766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F95FFCDB-8299-430F-8696-050827A70C4F}"/>
                </a:ext>
              </a:extLst>
            </p:cNvPr>
            <p:cNvCxnSpPr>
              <a:cxnSpLocks/>
              <a:stCxn id="157" idx="7"/>
              <a:endCxn id="72" idx="0"/>
            </p:cNvCxnSpPr>
            <p:nvPr userDrawn="1"/>
          </p:nvCxnSpPr>
          <p:spPr>
            <a:xfrm flipH="1" flipV="1">
              <a:off x="6285610" y="2383792"/>
              <a:ext cx="270102" cy="78461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94177999-5E26-4FC5-BA0A-8DC88342C4B6}"/>
                </a:ext>
              </a:extLst>
            </p:cNvPr>
            <p:cNvCxnSpPr>
              <a:cxnSpLocks/>
              <a:stCxn id="157" idx="6"/>
              <a:endCxn id="190" idx="5"/>
            </p:cNvCxnSpPr>
            <p:nvPr userDrawn="1"/>
          </p:nvCxnSpPr>
          <p:spPr>
            <a:xfrm flipH="1" flipV="1">
              <a:off x="5140075" y="3042498"/>
              <a:ext cx="1393759" cy="1787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C7AE023E-0DAF-4C16-93DD-F45931DD1DBD}"/>
                </a:ext>
              </a:extLst>
            </p:cNvPr>
            <p:cNvCxnSpPr>
              <a:cxnSpLocks/>
              <a:stCxn id="73" idx="0"/>
              <a:endCxn id="157" idx="1"/>
            </p:cNvCxnSpPr>
            <p:nvPr userDrawn="1"/>
          </p:nvCxnSpPr>
          <p:spPr>
            <a:xfrm flipH="1">
              <a:off x="6661348" y="1834225"/>
              <a:ext cx="1076455" cy="133418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71145FB8-8712-4504-84D1-C9CEDE4C59DF}"/>
                </a:ext>
              </a:extLst>
            </p:cNvPr>
            <p:cNvCxnSpPr>
              <a:cxnSpLocks/>
              <a:stCxn id="213" idx="0"/>
              <a:endCxn id="212" idx="4"/>
            </p:cNvCxnSpPr>
            <p:nvPr userDrawn="1"/>
          </p:nvCxnSpPr>
          <p:spPr>
            <a:xfrm>
              <a:off x="9621563" y="3044363"/>
              <a:ext cx="760622" cy="3161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E6455B68-5E2B-49CB-A34B-DAF796F677AA}"/>
                </a:ext>
              </a:extLst>
            </p:cNvPr>
            <p:cNvCxnSpPr>
              <a:cxnSpLocks/>
              <a:stCxn id="81" idx="0"/>
              <a:endCxn id="212" idx="5"/>
            </p:cNvCxnSpPr>
            <p:nvPr userDrawn="1"/>
          </p:nvCxnSpPr>
          <p:spPr>
            <a:xfrm>
              <a:off x="10349083" y="2680523"/>
              <a:ext cx="90128" cy="61593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D2A2449F-2499-4F3E-B8D0-294DD0599DDA}"/>
                </a:ext>
              </a:extLst>
            </p:cNvPr>
            <p:cNvCxnSpPr>
              <a:cxnSpLocks/>
              <a:stCxn id="80" idx="0"/>
              <a:endCxn id="213" idx="6"/>
            </p:cNvCxnSpPr>
            <p:nvPr userDrawn="1"/>
          </p:nvCxnSpPr>
          <p:spPr>
            <a:xfrm>
              <a:off x="9306676" y="1739765"/>
              <a:ext cx="245878" cy="11619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6EF37D6A-64B1-4CDF-98AD-FE4D6CCB6C1E}"/>
                </a:ext>
              </a:extLst>
            </p:cNvPr>
            <p:cNvCxnSpPr>
              <a:cxnSpLocks/>
              <a:stCxn id="157" idx="1"/>
              <a:endCxn id="214" idx="5"/>
            </p:cNvCxnSpPr>
            <p:nvPr userDrawn="1"/>
          </p:nvCxnSpPr>
          <p:spPr>
            <a:xfrm>
              <a:off x="6661348" y="3168408"/>
              <a:ext cx="1391015" cy="190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A5B6DD24-A95E-4F96-B2AC-54C08CF59564}"/>
                </a:ext>
              </a:extLst>
            </p:cNvPr>
            <p:cNvCxnSpPr>
              <a:cxnSpLocks/>
              <a:stCxn id="73" idx="0"/>
              <a:endCxn id="214" idx="5"/>
            </p:cNvCxnSpPr>
            <p:nvPr userDrawn="1"/>
          </p:nvCxnSpPr>
          <p:spPr>
            <a:xfrm>
              <a:off x="7737803" y="1834225"/>
              <a:ext cx="314560" cy="13532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204502ED-BFCC-4C99-9615-AE6EF16F2419}"/>
                </a:ext>
              </a:extLst>
            </p:cNvPr>
            <p:cNvCxnSpPr>
              <a:cxnSpLocks/>
              <a:stCxn id="214" idx="7"/>
              <a:endCxn id="213" idx="4"/>
            </p:cNvCxnSpPr>
            <p:nvPr userDrawn="1"/>
          </p:nvCxnSpPr>
          <p:spPr>
            <a:xfrm flipV="1">
              <a:off x="8152134" y="2970735"/>
              <a:ext cx="1257783" cy="2514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DE4CE4C3-0AFC-4D67-A44F-C8C7BC50BD61}"/>
                </a:ext>
              </a:extLst>
            </p:cNvPr>
            <p:cNvSpPr/>
            <p:nvPr userDrawn="1"/>
          </p:nvSpPr>
          <p:spPr>
            <a:xfrm rot="17350916" flipV="1">
              <a:off x="10375964" y="3285269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54AD1F0E-F80F-4C30-A650-9410B1529BD4}"/>
                </a:ext>
              </a:extLst>
            </p:cNvPr>
            <p:cNvSpPr/>
            <p:nvPr userDrawn="1"/>
          </p:nvSpPr>
          <p:spPr>
            <a:xfrm rot="17350916" flipV="1">
              <a:off x="9403696" y="289550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4A0F734F-EBC3-4919-B1B4-79D48712BC27}"/>
                </a:ext>
              </a:extLst>
            </p:cNvPr>
            <p:cNvSpPr>
              <a:spLocks noChangeAspect="1"/>
            </p:cNvSpPr>
            <p:nvPr userDrawn="1"/>
          </p:nvSpPr>
          <p:spPr>
            <a:xfrm rot="17350916" flipV="1">
              <a:off x="8010198" y="317998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BF98D7D7-7844-4B59-9E70-1BFBFF56EACF}"/>
                </a:ext>
              </a:extLst>
            </p:cNvPr>
            <p:cNvCxnSpPr>
              <a:cxnSpLocks/>
              <a:stCxn id="78" idx="0"/>
              <a:endCxn id="212" idx="7"/>
            </p:cNvCxnSpPr>
            <p:nvPr userDrawn="1"/>
          </p:nvCxnSpPr>
          <p:spPr>
            <a:xfrm flipH="1">
              <a:off x="10588868" y="2983008"/>
              <a:ext cx="1256853" cy="3655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FED3C2B3-E2A8-412F-8091-331DF46D4365}"/>
                </a:ext>
              </a:extLst>
            </p:cNvPr>
            <p:cNvCxnSpPr>
              <a:cxnSpLocks/>
              <a:endCxn id="78" idx="7"/>
            </p:cNvCxnSpPr>
            <p:nvPr userDrawn="1"/>
          </p:nvCxnSpPr>
          <p:spPr>
            <a:xfrm flipH="1" flipV="1">
              <a:off x="11930123" y="2967834"/>
              <a:ext cx="291194" cy="286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464593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s slide layout">
    <p:bg>
      <p:bgPr>
        <a:gradFill>
          <a:gsLst>
            <a:gs pos="0">
              <a:schemeClr val="accent1"/>
            </a:gs>
            <a:gs pos="27000">
              <a:schemeClr val="accent1">
                <a:lumMod val="70000"/>
                <a:lumOff val="30000"/>
              </a:schemeClr>
            </a:gs>
            <a:gs pos="50000">
              <a:schemeClr val="accent1">
                <a:lumMod val="60000"/>
                <a:lumOff val="40000"/>
              </a:schemeClr>
            </a:gs>
            <a:gs pos="73000">
              <a:schemeClr val="accent1">
                <a:lumMod val="70000"/>
                <a:lumOff val="30000"/>
              </a:schemeClr>
            </a:gs>
            <a:gs pos="100000">
              <a:schemeClr val="accent1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54882A4-F510-43D0-BF52-907BCEB4D24C}"/>
              </a:ext>
            </a:extLst>
          </p:cNvPr>
          <p:cNvGrpSpPr/>
          <p:nvPr/>
        </p:nvGrpSpPr>
        <p:grpSpPr>
          <a:xfrm>
            <a:off x="-98982" y="-104349"/>
            <a:ext cx="12408253" cy="7045442"/>
            <a:chOff x="-98982" y="-104349"/>
            <a:chExt cx="12408253" cy="7045442"/>
          </a:xfrm>
          <a:solidFill>
            <a:schemeClr val="bg1">
              <a:alpha val="10000"/>
            </a:schemeClr>
          </a:solidFill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99E0C0E5-C089-4251-BF21-D2ECD3DEF6A6}"/>
                </a:ext>
              </a:extLst>
            </p:cNvPr>
            <p:cNvCxnSpPr>
              <a:cxnSpLocks/>
              <a:stCxn id="67" idx="7"/>
              <a:endCxn id="65" idx="2"/>
            </p:cNvCxnSpPr>
            <p:nvPr/>
          </p:nvCxnSpPr>
          <p:spPr>
            <a:xfrm>
              <a:off x="1584504" y="1905029"/>
              <a:ext cx="1703016" cy="9444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9689D931-640E-4CAB-AA5C-F5E362B8F022}"/>
                </a:ext>
              </a:extLst>
            </p:cNvPr>
            <p:cNvCxnSpPr>
              <a:cxnSpLocks/>
              <a:stCxn id="65" idx="4"/>
              <a:endCxn id="84" idx="1"/>
            </p:cNvCxnSpPr>
            <p:nvPr/>
          </p:nvCxnSpPr>
          <p:spPr>
            <a:xfrm flipV="1">
              <a:off x="3427782" y="2205662"/>
              <a:ext cx="482924" cy="57007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0E6E4CD4-EA59-4E46-A35E-E884F32DDA04}"/>
                </a:ext>
              </a:extLst>
            </p:cNvPr>
            <p:cNvCxnSpPr>
              <a:cxnSpLocks/>
              <a:stCxn id="70" idx="2"/>
              <a:endCxn id="82" idx="6"/>
            </p:cNvCxnSpPr>
            <p:nvPr/>
          </p:nvCxnSpPr>
          <p:spPr>
            <a:xfrm flipH="1">
              <a:off x="4004116" y="998896"/>
              <a:ext cx="1032867" cy="4144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7C3F0306-26D9-4F4E-95E6-630AA5BDAA55}"/>
                </a:ext>
              </a:extLst>
            </p:cNvPr>
            <p:cNvCxnSpPr>
              <a:cxnSpLocks/>
              <a:stCxn id="84" idx="5"/>
              <a:endCxn id="70" idx="1"/>
            </p:cNvCxnSpPr>
            <p:nvPr/>
          </p:nvCxnSpPr>
          <p:spPr>
            <a:xfrm flipV="1">
              <a:off x="4016342" y="1082390"/>
              <a:ext cx="1055225" cy="10176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BABD4605-80AD-4825-8D50-CDB858A7A5D6}"/>
                </a:ext>
              </a:extLst>
            </p:cNvPr>
            <p:cNvCxnSpPr>
              <a:cxnSpLocks/>
              <a:stCxn id="65" idx="5"/>
              <a:endCxn id="83" idx="1"/>
            </p:cNvCxnSpPr>
            <p:nvPr/>
          </p:nvCxnSpPr>
          <p:spPr>
            <a:xfrm flipV="1">
              <a:off x="3493690" y="2247314"/>
              <a:ext cx="1466461" cy="58328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62BB1D53-89B6-481A-A407-8D5C02288A6A}"/>
                </a:ext>
              </a:extLst>
            </p:cNvPr>
            <p:cNvCxnSpPr>
              <a:cxnSpLocks/>
              <a:stCxn id="70" idx="0"/>
              <a:endCxn id="83" idx="4"/>
            </p:cNvCxnSpPr>
            <p:nvPr/>
          </p:nvCxnSpPr>
          <p:spPr>
            <a:xfrm flipH="1">
              <a:off x="5012969" y="1116974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F393E11F-580C-459F-AFA0-F9EF1C6AC237}"/>
                </a:ext>
              </a:extLst>
            </p:cNvPr>
            <p:cNvCxnSpPr>
              <a:cxnSpLocks/>
              <a:stCxn id="84" idx="3"/>
              <a:endCxn id="82" idx="0"/>
            </p:cNvCxnSpPr>
            <p:nvPr/>
          </p:nvCxnSpPr>
          <p:spPr>
            <a:xfrm flipH="1" flipV="1">
              <a:off x="3892072" y="1525433"/>
              <a:ext cx="18633" cy="5745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59693F68-AB8C-4840-9B26-918A9271771B}"/>
                </a:ext>
              </a:extLst>
            </p:cNvPr>
            <p:cNvCxnSpPr>
              <a:cxnSpLocks/>
              <a:stCxn id="190" idx="7"/>
              <a:endCxn id="72" idx="1"/>
            </p:cNvCxnSpPr>
            <p:nvPr/>
          </p:nvCxnSpPr>
          <p:spPr>
            <a:xfrm flipV="1">
              <a:off x="5140075" y="2350975"/>
              <a:ext cx="1066308" cy="5527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6138786-E79A-468B-8865-501F9254B2CD}"/>
                </a:ext>
              </a:extLst>
            </p:cNvPr>
            <p:cNvCxnSpPr>
              <a:cxnSpLocks/>
              <a:stCxn id="70" idx="7"/>
              <a:endCxn id="72" idx="3"/>
            </p:cNvCxnSpPr>
            <p:nvPr/>
          </p:nvCxnSpPr>
          <p:spPr>
            <a:xfrm>
              <a:off x="5238555" y="1082390"/>
              <a:ext cx="967828" cy="11101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59B77E1-2BE3-49E8-BDD1-97A0D98305AD}"/>
                </a:ext>
              </a:extLst>
            </p:cNvPr>
            <p:cNvCxnSpPr>
              <a:cxnSpLocks/>
              <a:stCxn id="69" idx="3"/>
            </p:cNvCxnSpPr>
            <p:nvPr/>
          </p:nvCxnSpPr>
          <p:spPr>
            <a:xfrm flipH="1" flipV="1">
              <a:off x="3211650" y="18443"/>
              <a:ext cx="498790" cy="58289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A6E64F4-363E-43A1-B54D-9DF9BA7B4C29}"/>
                </a:ext>
              </a:extLst>
            </p:cNvPr>
            <p:cNvCxnSpPr>
              <a:cxnSpLocks/>
              <a:stCxn id="84" idx="6"/>
              <a:endCxn id="83" idx="2"/>
            </p:cNvCxnSpPr>
            <p:nvPr/>
          </p:nvCxnSpPr>
          <p:spPr>
            <a:xfrm>
              <a:off x="4038220" y="2152844"/>
              <a:ext cx="900054" cy="416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904CF09-3E8F-49C7-8508-DE49B8B0CA7D}"/>
                </a:ext>
              </a:extLst>
            </p:cNvPr>
            <p:cNvCxnSpPr>
              <a:cxnSpLocks/>
              <a:stCxn id="69" idx="0"/>
              <a:endCxn id="82" idx="4"/>
            </p:cNvCxnSpPr>
            <p:nvPr/>
          </p:nvCxnSpPr>
          <p:spPr>
            <a:xfrm>
              <a:off x="3789668" y="792604"/>
              <a:ext cx="102405" cy="5087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0FF84F9-9C10-4490-8CC7-9EC65C1B0AE3}"/>
                </a:ext>
              </a:extLst>
            </p:cNvPr>
            <p:cNvCxnSpPr>
              <a:cxnSpLocks/>
              <a:stCxn id="83" idx="6"/>
              <a:endCxn id="72" idx="2"/>
            </p:cNvCxnSpPr>
            <p:nvPr/>
          </p:nvCxnSpPr>
          <p:spPr>
            <a:xfrm>
              <a:off x="5087665" y="2194496"/>
              <a:ext cx="1085901" cy="772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06482F58-A650-41BF-8F7A-4A56C83AF9FA}"/>
                </a:ext>
              </a:extLst>
            </p:cNvPr>
            <p:cNvCxnSpPr>
              <a:cxnSpLocks/>
              <a:stCxn id="71" idx="0"/>
              <a:endCxn id="72" idx="4"/>
            </p:cNvCxnSpPr>
            <p:nvPr/>
          </p:nvCxnSpPr>
          <p:spPr>
            <a:xfrm>
              <a:off x="6243041" y="1291086"/>
              <a:ext cx="42569" cy="868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3954BD0-A6C4-425F-988D-D05C7F33C2CD}"/>
                </a:ext>
              </a:extLst>
            </p:cNvPr>
            <p:cNvCxnSpPr>
              <a:cxnSpLocks/>
              <a:stCxn id="74" idx="1"/>
              <a:endCxn id="72" idx="5"/>
            </p:cNvCxnSpPr>
            <p:nvPr/>
          </p:nvCxnSpPr>
          <p:spPr>
            <a:xfrm flipH="1">
              <a:off x="6364837" y="570689"/>
              <a:ext cx="1332558" cy="162183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C9694B5-FDE2-48CB-BFE9-C1C1B092CA50}"/>
                </a:ext>
              </a:extLst>
            </p:cNvPr>
            <p:cNvCxnSpPr>
              <a:cxnSpLocks/>
              <a:stCxn id="74" idx="0"/>
              <a:endCxn id="73" idx="4"/>
            </p:cNvCxnSpPr>
            <p:nvPr/>
          </p:nvCxnSpPr>
          <p:spPr>
            <a:xfrm flipH="1">
              <a:off x="7737803" y="592567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53B70AC-F1CC-4F46-AB60-6C054B079D75}"/>
                </a:ext>
              </a:extLst>
            </p:cNvPr>
            <p:cNvCxnSpPr>
              <a:cxnSpLocks/>
              <a:stCxn id="73" idx="2"/>
              <a:endCxn id="72" idx="6"/>
            </p:cNvCxnSpPr>
            <p:nvPr/>
          </p:nvCxnSpPr>
          <p:spPr>
            <a:xfrm flipH="1">
              <a:off x="6397654" y="1722181"/>
              <a:ext cx="1228105" cy="5495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0CEBA4E2-6321-4FC5-AEDF-BA96B02CB26C}"/>
                </a:ext>
              </a:extLst>
            </p:cNvPr>
            <p:cNvCxnSpPr>
              <a:cxnSpLocks/>
              <a:stCxn id="73" idx="7"/>
              <a:endCxn id="213" idx="5"/>
            </p:cNvCxnSpPr>
            <p:nvPr/>
          </p:nvCxnSpPr>
          <p:spPr>
            <a:xfrm>
              <a:off x="7817030" y="1801408"/>
              <a:ext cx="1649913" cy="11052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80B3FB84-2305-4C37-9F79-B34D4D273AE4}"/>
                </a:ext>
              </a:extLst>
            </p:cNvPr>
            <p:cNvCxnSpPr>
              <a:cxnSpLocks/>
              <a:stCxn id="73" idx="6"/>
              <a:endCxn id="80" idx="2"/>
            </p:cNvCxnSpPr>
            <p:nvPr/>
          </p:nvCxnSpPr>
          <p:spPr>
            <a:xfrm flipV="1">
              <a:off x="7849847" y="1627721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A357324A-5B28-4DB4-A81C-EECA1D9ED5AC}"/>
                </a:ext>
              </a:extLst>
            </p:cNvPr>
            <p:cNvCxnSpPr>
              <a:cxnSpLocks/>
              <a:stCxn id="80" idx="7"/>
              <a:endCxn id="81" idx="3"/>
            </p:cNvCxnSpPr>
            <p:nvPr/>
          </p:nvCxnSpPr>
          <p:spPr>
            <a:xfrm>
              <a:off x="9385903" y="1706948"/>
              <a:ext cx="910362" cy="8460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4A3F1A9-1265-40D5-B7B0-2DE9C9E23F92}"/>
                </a:ext>
              </a:extLst>
            </p:cNvPr>
            <p:cNvCxnSpPr>
              <a:cxnSpLocks/>
              <a:stCxn id="66" idx="0"/>
              <a:endCxn id="65" idx="3"/>
            </p:cNvCxnSpPr>
            <p:nvPr/>
          </p:nvCxnSpPr>
          <p:spPr>
            <a:xfrm>
              <a:off x="2865686" y="1745404"/>
              <a:ext cx="476698" cy="10381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E85F5B74-8B9D-4FE9-A44A-0BB2A9DAA0E5}"/>
                </a:ext>
              </a:extLst>
            </p:cNvPr>
            <p:cNvCxnSpPr>
              <a:cxnSpLocks/>
              <a:stCxn id="82" idx="2"/>
              <a:endCxn id="66" idx="6"/>
            </p:cNvCxnSpPr>
            <p:nvPr/>
          </p:nvCxnSpPr>
          <p:spPr>
            <a:xfrm flipH="1">
              <a:off x="2983764" y="1413389"/>
              <a:ext cx="796264" cy="21393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77FB540-7001-45F6-843E-012E23A3D13F}"/>
                </a:ext>
              </a:extLst>
            </p:cNvPr>
            <p:cNvCxnSpPr>
              <a:cxnSpLocks/>
              <a:stCxn id="69" idx="1"/>
              <a:endCxn id="66" idx="5"/>
            </p:cNvCxnSpPr>
            <p:nvPr/>
          </p:nvCxnSpPr>
          <p:spPr>
            <a:xfrm flipH="1">
              <a:off x="2949180" y="759787"/>
              <a:ext cx="761261" cy="7840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90D9DB9-7700-437A-BA47-CE48810A501E}"/>
                </a:ext>
              </a:extLst>
            </p:cNvPr>
            <p:cNvCxnSpPr>
              <a:cxnSpLocks/>
              <a:stCxn id="68" idx="7"/>
              <a:endCxn id="66" idx="3"/>
            </p:cNvCxnSpPr>
            <p:nvPr/>
          </p:nvCxnSpPr>
          <p:spPr>
            <a:xfrm>
              <a:off x="2026273" y="811101"/>
              <a:ext cx="755920" cy="7327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D962945-54D7-4A02-B03F-516E76E9BFC1}"/>
                </a:ext>
              </a:extLst>
            </p:cNvPr>
            <p:cNvCxnSpPr>
              <a:cxnSpLocks/>
              <a:stCxn id="67" idx="6"/>
              <a:endCxn id="66" idx="2"/>
            </p:cNvCxnSpPr>
            <p:nvPr/>
          </p:nvCxnSpPr>
          <p:spPr>
            <a:xfrm flipV="1">
              <a:off x="1617321" y="1627326"/>
              <a:ext cx="1130287" cy="1984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FA438DB8-FFBC-49EE-A010-82CB5A1F81E4}"/>
                </a:ext>
              </a:extLst>
            </p:cNvPr>
            <p:cNvCxnSpPr>
              <a:cxnSpLocks/>
              <a:stCxn id="87" idx="7"/>
              <a:endCxn id="67" idx="3"/>
            </p:cNvCxnSpPr>
            <p:nvPr/>
          </p:nvCxnSpPr>
          <p:spPr>
            <a:xfrm>
              <a:off x="562732" y="991183"/>
              <a:ext cx="863318" cy="75539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4803500E-ABD2-463F-B543-C2D588A5F46D}"/>
                </a:ext>
              </a:extLst>
            </p:cNvPr>
            <p:cNvCxnSpPr>
              <a:cxnSpLocks/>
              <a:stCxn id="87" idx="6"/>
              <a:endCxn id="68" idx="2"/>
            </p:cNvCxnSpPr>
            <p:nvPr/>
          </p:nvCxnSpPr>
          <p:spPr>
            <a:xfrm flipV="1">
              <a:off x="584609" y="758283"/>
              <a:ext cx="1314149" cy="18008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AE76178-7247-44B4-8313-BCF136FC7CA4}"/>
                </a:ext>
              </a:extLst>
            </p:cNvPr>
            <p:cNvCxnSpPr>
              <a:cxnSpLocks/>
              <a:stCxn id="87" idx="5"/>
            </p:cNvCxnSpPr>
            <p:nvPr/>
          </p:nvCxnSpPr>
          <p:spPr>
            <a:xfrm flipV="1">
              <a:off x="562732" y="7695"/>
              <a:ext cx="830501" cy="8778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BF7DB749-42EB-4F92-A305-2813ECBAC34B}"/>
                </a:ext>
              </a:extLst>
            </p:cNvPr>
            <p:cNvCxnSpPr>
              <a:cxnSpLocks/>
              <a:stCxn id="68" idx="4"/>
            </p:cNvCxnSpPr>
            <p:nvPr/>
          </p:nvCxnSpPr>
          <p:spPr>
            <a:xfrm flipH="1" flipV="1">
              <a:off x="1913190" y="8940"/>
              <a:ext cx="60264" cy="6746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9200A6D-6CF5-402C-B423-4ED63B70F104}"/>
                </a:ext>
              </a:extLst>
            </p:cNvPr>
            <p:cNvCxnSpPr>
              <a:cxnSpLocks/>
              <a:stCxn id="68" idx="5"/>
            </p:cNvCxnSpPr>
            <p:nvPr/>
          </p:nvCxnSpPr>
          <p:spPr>
            <a:xfrm flipV="1">
              <a:off x="2026273" y="21571"/>
              <a:ext cx="969507" cy="6838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928CA664-50C6-45F0-8189-7B5D70AECDFF}"/>
                </a:ext>
              </a:extLst>
            </p:cNvPr>
            <p:cNvCxnSpPr>
              <a:cxnSpLocks/>
              <a:stCxn id="69" idx="5"/>
            </p:cNvCxnSpPr>
            <p:nvPr/>
          </p:nvCxnSpPr>
          <p:spPr>
            <a:xfrm flipV="1">
              <a:off x="3868895" y="-11241"/>
              <a:ext cx="430441" cy="6125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F24342D-A551-4836-9C1B-CBC2778523B2}"/>
                </a:ext>
              </a:extLst>
            </p:cNvPr>
            <p:cNvCxnSpPr>
              <a:cxnSpLocks/>
              <a:stCxn id="68" idx="6"/>
              <a:endCxn id="69" idx="2"/>
            </p:cNvCxnSpPr>
            <p:nvPr/>
          </p:nvCxnSpPr>
          <p:spPr>
            <a:xfrm flipV="1">
              <a:off x="2048150" y="680560"/>
              <a:ext cx="1629474" cy="7772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C696F3A6-92E8-486C-8AB3-DB14F5A781CB}"/>
                </a:ext>
              </a:extLst>
            </p:cNvPr>
            <p:cNvCxnSpPr>
              <a:cxnSpLocks/>
              <a:stCxn id="69" idx="6"/>
              <a:endCxn id="70" idx="3"/>
            </p:cNvCxnSpPr>
            <p:nvPr/>
          </p:nvCxnSpPr>
          <p:spPr>
            <a:xfrm>
              <a:off x="3901712" y="680560"/>
              <a:ext cx="1169856" cy="234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55302FDA-0DFB-4373-BA63-966EB75E458B}"/>
                </a:ext>
              </a:extLst>
            </p:cNvPr>
            <p:cNvCxnSpPr>
              <a:cxnSpLocks/>
              <a:stCxn id="71" idx="2"/>
              <a:endCxn id="70" idx="6"/>
            </p:cNvCxnSpPr>
            <p:nvPr/>
          </p:nvCxnSpPr>
          <p:spPr>
            <a:xfrm flipH="1" flipV="1">
              <a:off x="5273139" y="998896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EB9708C9-9EA6-444B-9493-C262C8587ECC}"/>
                </a:ext>
              </a:extLst>
            </p:cNvPr>
            <p:cNvCxnSpPr>
              <a:cxnSpLocks/>
              <a:stCxn id="92" idx="0"/>
              <a:endCxn id="70" idx="5"/>
            </p:cNvCxnSpPr>
            <p:nvPr/>
          </p:nvCxnSpPr>
          <p:spPr>
            <a:xfrm flipH="1">
              <a:off x="5238555" y="-6145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BAD6997E-7D28-4871-A104-66870508E0C9}"/>
                </a:ext>
              </a:extLst>
            </p:cNvPr>
            <p:cNvCxnSpPr>
              <a:cxnSpLocks/>
              <a:endCxn id="70" idx="4"/>
            </p:cNvCxnSpPr>
            <p:nvPr/>
          </p:nvCxnSpPr>
          <p:spPr>
            <a:xfrm>
              <a:off x="4883094" y="-29536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E06250FD-E7E1-489D-BF99-F26F40F2185A}"/>
                </a:ext>
              </a:extLst>
            </p:cNvPr>
            <p:cNvCxnSpPr>
              <a:cxnSpLocks/>
              <a:stCxn id="92" idx="2"/>
              <a:endCxn id="71" idx="4"/>
            </p:cNvCxnSpPr>
            <p:nvPr/>
          </p:nvCxnSpPr>
          <p:spPr>
            <a:xfrm flipH="1">
              <a:off x="6243041" y="-5452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46386406-AF45-4243-A3CE-B999B3173187}"/>
                </a:ext>
              </a:extLst>
            </p:cNvPr>
            <p:cNvCxnSpPr>
              <a:cxnSpLocks/>
              <a:stCxn id="74" idx="2"/>
              <a:endCxn id="71" idx="6"/>
            </p:cNvCxnSpPr>
            <p:nvPr/>
          </p:nvCxnSpPr>
          <p:spPr>
            <a:xfrm flipH="1">
              <a:off x="6317737" y="517871"/>
              <a:ext cx="1357780" cy="6985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CD5006CB-5DF2-40B6-AB81-F281A518FBE2}"/>
                </a:ext>
              </a:extLst>
            </p:cNvPr>
            <p:cNvCxnSpPr>
              <a:cxnSpLocks/>
              <a:stCxn id="74" idx="4"/>
            </p:cNvCxnSpPr>
            <p:nvPr/>
          </p:nvCxnSpPr>
          <p:spPr>
            <a:xfrm flipV="1">
              <a:off x="7750213" y="54467"/>
              <a:ext cx="93642" cy="3887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8F478A5C-E9DE-4BD4-9302-9047B1E37831}"/>
                </a:ext>
              </a:extLst>
            </p:cNvPr>
            <p:cNvCxnSpPr>
              <a:cxnSpLocks/>
              <a:stCxn id="75" idx="3"/>
            </p:cNvCxnSpPr>
            <p:nvPr/>
          </p:nvCxnSpPr>
          <p:spPr>
            <a:xfrm flipH="1" flipV="1">
              <a:off x="8652184" y="-11241"/>
              <a:ext cx="511421" cy="3567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ECB0265-7B67-45B3-907F-D5C57FD12A8F}"/>
                </a:ext>
              </a:extLst>
            </p:cNvPr>
            <p:cNvCxnSpPr>
              <a:cxnSpLocks/>
              <a:stCxn id="75" idx="2"/>
              <a:endCxn id="74" idx="6"/>
            </p:cNvCxnSpPr>
            <p:nvPr/>
          </p:nvCxnSpPr>
          <p:spPr>
            <a:xfrm flipH="1">
              <a:off x="7824909" y="42476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9BEBDC40-4F04-43AF-9235-511BD8991CB4}"/>
                </a:ext>
              </a:extLst>
            </p:cNvPr>
            <p:cNvCxnSpPr>
              <a:cxnSpLocks/>
              <a:stCxn id="80" idx="4"/>
              <a:endCxn id="75" idx="0"/>
            </p:cNvCxnSpPr>
            <p:nvPr/>
          </p:nvCxnSpPr>
          <p:spPr>
            <a:xfrm flipH="1" flipV="1">
              <a:off x="9242832" y="53680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72E87124-017F-4B80-BBF3-C5E6623C9643}"/>
                </a:ext>
              </a:extLst>
            </p:cNvPr>
            <p:cNvCxnSpPr>
              <a:cxnSpLocks/>
              <a:stCxn id="79" idx="3"/>
              <a:endCxn id="75" idx="7"/>
            </p:cNvCxnSpPr>
            <p:nvPr/>
          </p:nvCxnSpPr>
          <p:spPr>
            <a:xfrm flipH="1" flipV="1">
              <a:off x="9322059" y="503987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0C5E3BE2-7AB8-41E7-9C15-663FD7F14828}"/>
                </a:ext>
              </a:extLst>
            </p:cNvPr>
            <p:cNvCxnSpPr>
              <a:cxnSpLocks/>
              <a:stCxn id="79" idx="2"/>
              <a:endCxn id="80" idx="6"/>
            </p:cNvCxnSpPr>
            <p:nvPr/>
          </p:nvCxnSpPr>
          <p:spPr>
            <a:xfrm flipH="1">
              <a:off x="9418720" y="1237716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C1AB090-AC6A-4791-B391-3C67723BCF34}"/>
                </a:ext>
              </a:extLst>
            </p:cNvPr>
            <p:cNvCxnSpPr>
              <a:cxnSpLocks/>
              <a:stCxn id="79" idx="1"/>
              <a:endCxn id="81" idx="4"/>
            </p:cNvCxnSpPr>
            <p:nvPr/>
          </p:nvCxnSpPr>
          <p:spPr>
            <a:xfrm flipH="1">
              <a:off x="10349083" y="1309164"/>
              <a:ext cx="576378" cy="12219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152B602A-BDBD-4CBD-BDBD-6A184FC089DB}"/>
                </a:ext>
              </a:extLst>
            </p:cNvPr>
            <p:cNvCxnSpPr>
              <a:cxnSpLocks/>
              <a:stCxn id="77" idx="1"/>
              <a:endCxn id="81" idx="5"/>
            </p:cNvCxnSpPr>
            <p:nvPr/>
          </p:nvCxnSpPr>
          <p:spPr>
            <a:xfrm flipH="1">
              <a:off x="10401901" y="1774673"/>
              <a:ext cx="1757220" cy="7783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B581AAC1-C9B4-4FB1-A332-A98B8D5BF987}"/>
                </a:ext>
              </a:extLst>
            </p:cNvPr>
            <p:cNvCxnSpPr>
              <a:cxnSpLocks/>
              <a:stCxn id="77" idx="0"/>
              <a:endCxn id="78" idx="4"/>
            </p:cNvCxnSpPr>
            <p:nvPr/>
          </p:nvCxnSpPr>
          <p:spPr>
            <a:xfrm flipH="1">
              <a:off x="11893491" y="1806534"/>
              <a:ext cx="313099" cy="9575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07B566DE-9D94-4F86-89A4-DE48503D4F3D}"/>
                </a:ext>
              </a:extLst>
            </p:cNvPr>
            <p:cNvCxnSpPr>
              <a:cxnSpLocks/>
              <a:stCxn id="149" idx="7"/>
              <a:endCxn id="214" idx="1"/>
            </p:cNvCxnSpPr>
            <p:nvPr/>
          </p:nvCxnSpPr>
          <p:spPr>
            <a:xfrm flipH="1" flipV="1">
              <a:off x="8117425" y="3321916"/>
              <a:ext cx="642685" cy="1106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C9EF17E2-DCC8-4568-A56B-F26932E26F28}"/>
                </a:ext>
              </a:extLst>
            </p:cNvPr>
            <p:cNvCxnSpPr>
              <a:cxnSpLocks/>
              <a:endCxn id="76" idx="6"/>
            </p:cNvCxnSpPr>
            <p:nvPr/>
          </p:nvCxnSpPr>
          <p:spPr>
            <a:xfrm flipH="1">
              <a:off x="11941804" y="350882"/>
              <a:ext cx="294325" cy="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0BC42C58-82B0-4062-96E5-3CE45ABB01D2}"/>
                </a:ext>
              </a:extLst>
            </p:cNvPr>
            <p:cNvCxnSpPr>
              <a:cxnSpLocks/>
              <a:stCxn id="149" idx="0"/>
              <a:endCxn id="213" idx="3"/>
            </p:cNvCxnSpPr>
            <p:nvPr/>
          </p:nvCxnSpPr>
          <p:spPr>
            <a:xfrm flipV="1">
              <a:off x="8839337" y="3056346"/>
              <a:ext cx="575543" cy="133887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86B1E2D3-CC37-43DB-B224-CF094AE87BEF}"/>
                </a:ext>
              </a:extLst>
            </p:cNvPr>
            <p:cNvCxnSpPr>
              <a:cxnSpLocks/>
              <a:stCxn id="161" idx="0"/>
              <a:endCxn id="212" idx="0"/>
            </p:cNvCxnSpPr>
            <p:nvPr/>
          </p:nvCxnSpPr>
          <p:spPr>
            <a:xfrm flipH="1" flipV="1">
              <a:off x="10593831" y="3434127"/>
              <a:ext cx="970340" cy="11166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868B794B-5012-469D-A5E4-E2AA74C2B613}"/>
                </a:ext>
              </a:extLst>
            </p:cNvPr>
            <p:cNvCxnSpPr>
              <a:cxnSpLocks/>
              <a:stCxn id="161" idx="1"/>
              <a:endCxn id="78" idx="0"/>
            </p:cNvCxnSpPr>
            <p:nvPr/>
          </p:nvCxnSpPr>
          <p:spPr>
            <a:xfrm flipV="1">
              <a:off x="11616989" y="2983008"/>
              <a:ext cx="228732" cy="15896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FD042018-CBEB-425E-8BB1-B6881355BD02}"/>
                </a:ext>
              </a:extLst>
            </p:cNvPr>
            <p:cNvCxnSpPr>
              <a:cxnSpLocks/>
              <a:stCxn id="78" idx="2"/>
              <a:endCxn id="81" idx="6"/>
            </p:cNvCxnSpPr>
            <p:nvPr/>
          </p:nvCxnSpPr>
          <p:spPr>
            <a:xfrm flipH="1" flipV="1">
              <a:off x="10423779" y="2605827"/>
              <a:ext cx="1336358" cy="2438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36E5E3E0-873C-49B6-86D4-AA387C791319}"/>
                </a:ext>
              </a:extLst>
            </p:cNvPr>
            <p:cNvCxnSpPr>
              <a:cxnSpLocks/>
              <a:stCxn id="77" idx="2"/>
              <a:endCxn id="79" idx="6"/>
            </p:cNvCxnSpPr>
            <p:nvPr/>
          </p:nvCxnSpPr>
          <p:spPr>
            <a:xfrm flipH="1" flipV="1">
              <a:off x="11097954" y="1194675"/>
              <a:ext cx="1050131" cy="5239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C576F6C5-8F99-49FB-928A-E066EDA8EC78}"/>
                </a:ext>
              </a:extLst>
            </p:cNvPr>
            <p:cNvCxnSpPr>
              <a:cxnSpLocks/>
              <a:stCxn id="76" idx="1"/>
              <a:endCxn id="79" idx="5"/>
            </p:cNvCxnSpPr>
            <p:nvPr/>
          </p:nvCxnSpPr>
          <p:spPr>
            <a:xfrm flipH="1">
              <a:off x="11050531" y="430109"/>
              <a:ext cx="700002" cy="693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0FB790A7-38D6-421F-98F2-8A64F65A8C35}"/>
                </a:ext>
              </a:extLst>
            </p:cNvPr>
            <p:cNvCxnSpPr>
              <a:cxnSpLocks/>
              <a:stCxn id="76" idx="3"/>
              <a:endCxn id="93" idx="1"/>
            </p:cNvCxnSpPr>
            <p:nvPr/>
          </p:nvCxnSpPr>
          <p:spPr>
            <a:xfrm flipH="1" flipV="1">
              <a:off x="10480717" y="1658"/>
              <a:ext cx="1269816" cy="2699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170814B4-C3F0-4ACA-A799-46E05D78DF1A}"/>
                </a:ext>
              </a:extLst>
            </p:cNvPr>
            <p:cNvCxnSpPr>
              <a:cxnSpLocks/>
              <a:stCxn id="79" idx="4"/>
              <a:endCxn id="93" idx="2"/>
            </p:cNvCxnSpPr>
            <p:nvPr/>
          </p:nvCxnSpPr>
          <p:spPr>
            <a:xfrm flipH="1" flipV="1">
              <a:off x="10368902" y="619"/>
              <a:ext cx="597574" cy="1105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76CBE476-BFF2-43F3-9FA3-68A0168CD2B3}"/>
                </a:ext>
              </a:extLst>
            </p:cNvPr>
            <p:cNvCxnSpPr>
              <a:cxnSpLocks/>
              <a:stCxn id="75" idx="5"/>
              <a:endCxn id="93" idx="0"/>
            </p:cNvCxnSpPr>
            <p:nvPr/>
          </p:nvCxnSpPr>
          <p:spPr>
            <a:xfrm flipV="1">
              <a:off x="9322059" y="-420"/>
              <a:ext cx="935027" cy="3459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038B30D4-4CAF-42C9-BEBA-890C1F6EA145}"/>
                </a:ext>
              </a:extLst>
            </p:cNvPr>
            <p:cNvCxnSpPr>
              <a:cxnSpLocks/>
              <a:stCxn id="76" idx="7"/>
              <a:endCxn id="77" idx="3"/>
            </p:cNvCxnSpPr>
            <p:nvPr/>
          </p:nvCxnSpPr>
          <p:spPr>
            <a:xfrm>
              <a:off x="11908987" y="430109"/>
              <a:ext cx="270959" cy="12410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1A5EF37F-1534-40FF-9B41-11D888358ACF}"/>
                </a:ext>
              </a:extLst>
            </p:cNvPr>
            <p:cNvCxnSpPr>
              <a:cxnSpLocks/>
              <a:stCxn id="74" idx="7"/>
              <a:endCxn id="80" idx="3"/>
            </p:cNvCxnSpPr>
            <p:nvPr/>
          </p:nvCxnSpPr>
          <p:spPr>
            <a:xfrm>
              <a:off x="7803031" y="570690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535D7B48-210B-4F14-A1F5-F34D253EC0D1}"/>
                </a:ext>
              </a:extLst>
            </p:cNvPr>
            <p:cNvCxnSpPr>
              <a:cxnSpLocks/>
              <a:endCxn id="76" idx="4"/>
            </p:cNvCxnSpPr>
            <p:nvPr/>
          </p:nvCxnSpPr>
          <p:spPr>
            <a:xfrm flipH="1">
              <a:off x="11829760" y="8940"/>
              <a:ext cx="14366" cy="22989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1778CE64-8A34-4AB8-B8BC-1C83A21FD53B}"/>
                </a:ext>
              </a:extLst>
            </p:cNvPr>
            <p:cNvSpPr/>
            <p:nvPr/>
          </p:nvSpPr>
          <p:spPr>
            <a:xfrm rot="1036530" flipV="1">
              <a:off x="3282465" y="277068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5C1BD4B7-A32C-463B-90BE-D197EDC51866}"/>
                </a:ext>
              </a:extLst>
            </p:cNvPr>
            <p:cNvSpPr/>
            <p:nvPr/>
          </p:nvSpPr>
          <p:spPr>
            <a:xfrm flipV="1">
              <a:off x="2747608" y="150924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D5B66207-1C6C-442B-9A34-78A42E11174D}"/>
                </a:ext>
              </a:extLst>
            </p:cNvPr>
            <p:cNvSpPr/>
            <p:nvPr/>
          </p:nvSpPr>
          <p:spPr>
            <a:xfrm flipV="1">
              <a:off x="1393233" y="171375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98E5A07C-15C7-479E-98C7-04219666C602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1898758" y="683587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6665D991-0B38-4DAB-80A8-821716D6F6D8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3677624" y="5685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AA5B161B-23F7-4308-BB1A-2FBD63C758B0}"/>
                </a:ext>
              </a:extLst>
            </p:cNvPr>
            <p:cNvSpPr/>
            <p:nvPr/>
          </p:nvSpPr>
          <p:spPr>
            <a:xfrm flipV="1">
              <a:off x="5036983" y="88081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11F06911-3547-4C63-BB01-3A5B580B4DA0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6168345" y="114169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E9564CF0-2AA7-4D43-A7FA-E2F265BA6072}"/>
                </a:ext>
              </a:extLst>
            </p:cNvPr>
            <p:cNvSpPr/>
            <p:nvPr/>
          </p:nvSpPr>
          <p:spPr>
            <a:xfrm flipV="1">
              <a:off x="6173566" y="2159704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BA7E5921-B898-4C41-B479-EBD60023EC70}"/>
                </a:ext>
              </a:extLst>
            </p:cNvPr>
            <p:cNvSpPr/>
            <p:nvPr/>
          </p:nvSpPr>
          <p:spPr>
            <a:xfrm flipV="1">
              <a:off x="7625759" y="16101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3E1607DA-9BAF-4737-A2F1-7FD39837F8DB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7675517" y="44317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B76A5680-DC5A-4781-8CF7-437381489D74}"/>
                </a:ext>
              </a:extLst>
            </p:cNvPr>
            <p:cNvSpPr/>
            <p:nvPr/>
          </p:nvSpPr>
          <p:spPr>
            <a:xfrm flipV="1">
              <a:off x="9130788" y="3127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4DE70953-16F3-4E12-824E-75C42AB65194}"/>
                </a:ext>
              </a:extLst>
            </p:cNvPr>
            <p:cNvSpPr/>
            <p:nvPr/>
          </p:nvSpPr>
          <p:spPr>
            <a:xfrm flipV="1">
              <a:off x="11717716" y="23883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E7446F4E-D66A-4E22-8CFC-2A1B0809A646}"/>
                </a:ext>
              </a:extLst>
            </p:cNvPr>
            <p:cNvSpPr>
              <a:spLocks noChangeAspect="1"/>
            </p:cNvSpPr>
            <p:nvPr/>
          </p:nvSpPr>
          <p:spPr>
            <a:xfrm rot="682168" flipV="1">
              <a:off x="12146619" y="165860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3064C410-472C-4D12-965D-2D6904A86B68}"/>
                </a:ext>
              </a:extLst>
            </p:cNvPr>
            <p:cNvSpPr/>
            <p:nvPr/>
          </p:nvSpPr>
          <p:spPr>
            <a:xfrm rot="738506" flipV="1">
              <a:off x="11757562" y="276149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F5DDD0D1-C519-43B4-816E-3999F4ADD46F}"/>
                </a:ext>
              </a:extLst>
            </p:cNvPr>
            <p:cNvSpPr/>
            <p:nvPr/>
          </p:nvSpPr>
          <p:spPr>
            <a:xfrm rot="20935587" flipV="1">
              <a:off x="10875952" y="1104151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9C4A317F-2403-4DA8-AE82-2C3C04AFED90}"/>
                </a:ext>
              </a:extLst>
            </p:cNvPr>
            <p:cNvSpPr/>
            <p:nvPr/>
          </p:nvSpPr>
          <p:spPr>
            <a:xfrm flipV="1">
              <a:off x="9194632" y="151567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24476C86-B372-4E34-91F4-581B49882C64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10274387" y="2531131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60C1A70E-562C-42DA-9944-2984CCF3C98E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3780028" y="130134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DD46C8F2-C1CC-48B0-A0E7-CB547A874C56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4938273" y="211980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2CD91EBF-CCAE-4868-89B3-ACBCCDBF3852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3888828" y="207814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F5AAB568-ABD6-49A5-A275-209A21BB6A02}"/>
                </a:ext>
              </a:extLst>
            </p:cNvPr>
            <p:cNvCxnSpPr>
              <a:cxnSpLocks/>
              <a:stCxn id="84" idx="2"/>
              <a:endCxn id="66" idx="7"/>
            </p:cNvCxnSpPr>
            <p:nvPr/>
          </p:nvCxnSpPr>
          <p:spPr>
            <a:xfrm flipH="1" flipV="1">
              <a:off x="2949180" y="1710820"/>
              <a:ext cx="939648" cy="44202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8421EACF-F8B1-4121-8E4B-0D83DB34C24F}"/>
                </a:ext>
              </a:extLst>
            </p:cNvPr>
            <p:cNvCxnSpPr>
              <a:cxnSpLocks/>
              <a:stCxn id="67" idx="4"/>
              <a:endCxn id="68" idx="1"/>
            </p:cNvCxnSpPr>
            <p:nvPr/>
          </p:nvCxnSpPr>
          <p:spPr>
            <a:xfrm flipV="1">
              <a:off x="1505277" y="811101"/>
              <a:ext cx="415359" cy="9026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FD7A5A2F-679C-4E51-97B9-5CF49706EF79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435217" y="86366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2C4FCA5A-1A56-4AAA-B4F1-EE25A8E77332}"/>
                </a:ext>
              </a:extLst>
            </p:cNvPr>
            <p:cNvCxnSpPr>
              <a:cxnSpLocks/>
              <a:stCxn id="87" idx="3"/>
            </p:cNvCxnSpPr>
            <p:nvPr/>
          </p:nvCxnSpPr>
          <p:spPr>
            <a:xfrm flipH="1" flipV="1">
              <a:off x="14396" y="20999"/>
              <a:ext cx="442699" cy="8645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6525B815-0F8F-4A37-A110-AD08B57764AE}"/>
                </a:ext>
              </a:extLst>
            </p:cNvPr>
            <p:cNvCxnSpPr>
              <a:cxnSpLocks/>
              <a:stCxn id="87" idx="2"/>
            </p:cNvCxnSpPr>
            <p:nvPr/>
          </p:nvCxnSpPr>
          <p:spPr>
            <a:xfrm flipH="1" flipV="1">
              <a:off x="-27532" y="832189"/>
              <a:ext cx="462749" cy="1061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C444179A-0FED-45FC-A6C4-6A9C2F13084E}"/>
                </a:ext>
              </a:extLst>
            </p:cNvPr>
            <p:cNvCxnSpPr>
              <a:cxnSpLocks/>
              <a:stCxn id="87" idx="1"/>
            </p:cNvCxnSpPr>
            <p:nvPr/>
          </p:nvCxnSpPr>
          <p:spPr>
            <a:xfrm flipH="1">
              <a:off x="-27532" y="991183"/>
              <a:ext cx="484627" cy="496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42CFCAEB-C673-4BCB-8FC3-6686BD51D984}"/>
                </a:ext>
              </a:extLst>
            </p:cNvPr>
            <p:cNvCxnSpPr>
              <a:cxnSpLocks/>
              <a:endCxn id="67" idx="2"/>
            </p:cNvCxnSpPr>
            <p:nvPr/>
          </p:nvCxnSpPr>
          <p:spPr>
            <a:xfrm flipV="1">
              <a:off x="42498" y="1825802"/>
              <a:ext cx="1350735" cy="1774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Chord 91">
              <a:extLst>
                <a:ext uri="{FF2B5EF4-FFF2-40B4-BE49-F238E27FC236}">
                  <a16:creationId xmlns:a16="http://schemas.microsoft.com/office/drawing/2014/main" id="{F7A8CAF1-EF43-4F6B-BD3C-D522DCA3E88D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6507935" y="-75430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Chord 92">
              <a:extLst>
                <a:ext uri="{FF2B5EF4-FFF2-40B4-BE49-F238E27FC236}">
                  <a16:creationId xmlns:a16="http://schemas.microsoft.com/office/drawing/2014/main" id="{823A6D03-5DA9-471E-88C3-F8023A864278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10256792" y="-104349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8729BE7E-9588-470D-A7C6-550BE69A9A0D}"/>
                </a:ext>
              </a:extLst>
            </p:cNvPr>
            <p:cNvCxnSpPr>
              <a:cxnSpLocks/>
              <a:stCxn id="92" idx="1"/>
              <a:endCxn id="74" idx="3"/>
            </p:cNvCxnSpPr>
            <p:nvPr/>
          </p:nvCxnSpPr>
          <p:spPr>
            <a:xfrm>
              <a:off x="6657218" y="-4759"/>
              <a:ext cx="1040177" cy="46981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8764E409-368E-4421-8572-89BB9F8517EE}"/>
                </a:ext>
              </a:extLst>
            </p:cNvPr>
            <p:cNvCxnSpPr>
              <a:cxnSpLocks/>
              <a:endCxn id="146" idx="1"/>
            </p:cNvCxnSpPr>
            <p:nvPr/>
          </p:nvCxnSpPr>
          <p:spPr>
            <a:xfrm flipH="1">
              <a:off x="11505573" y="5340915"/>
              <a:ext cx="674373" cy="39668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1B3B1E7D-8426-465C-A291-E88409E969AD}"/>
                </a:ext>
              </a:extLst>
            </p:cNvPr>
            <p:cNvCxnSpPr>
              <a:cxnSpLocks/>
              <a:endCxn id="161" idx="2"/>
            </p:cNvCxnSpPr>
            <p:nvPr/>
          </p:nvCxnSpPr>
          <p:spPr>
            <a:xfrm flipH="1">
              <a:off x="11638867" y="4355007"/>
              <a:ext cx="670058" cy="2704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2DA5E4AF-0696-45AB-9E97-45F2B352F99B}"/>
                </a:ext>
              </a:extLst>
            </p:cNvPr>
            <p:cNvCxnSpPr>
              <a:cxnSpLocks/>
              <a:stCxn id="146" idx="0"/>
              <a:endCxn id="161" idx="4"/>
            </p:cNvCxnSpPr>
            <p:nvPr/>
          </p:nvCxnSpPr>
          <p:spPr>
            <a:xfrm flipV="1">
              <a:off x="11422079" y="4700191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74585D25-C8F0-4ACD-B678-3EF5EB5813E2}"/>
                </a:ext>
              </a:extLst>
            </p:cNvPr>
            <p:cNvCxnSpPr>
              <a:cxnSpLocks/>
              <a:stCxn id="212" idx="2"/>
              <a:endCxn id="148" idx="1"/>
            </p:cNvCxnSpPr>
            <p:nvPr/>
          </p:nvCxnSpPr>
          <p:spPr>
            <a:xfrm>
              <a:off x="10451194" y="3503136"/>
              <a:ext cx="31607" cy="6934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651C8DAE-4E32-4F81-80DB-A9806C5A47AA}"/>
                </a:ext>
              </a:extLst>
            </p:cNvPr>
            <p:cNvCxnSpPr>
              <a:cxnSpLocks/>
              <a:stCxn id="146" idx="7"/>
              <a:endCxn id="148" idx="3"/>
            </p:cNvCxnSpPr>
            <p:nvPr/>
          </p:nvCxnSpPr>
          <p:spPr>
            <a:xfrm flipH="1" flipV="1">
              <a:off x="10482801" y="4355007"/>
              <a:ext cx="855784" cy="1382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E9002EED-34DD-4CE9-B1A7-271B4C599F5B}"/>
                </a:ext>
              </a:extLst>
            </p:cNvPr>
            <p:cNvCxnSpPr>
              <a:cxnSpLocks/>
              <a:endCxn id="161" idx="3"/>
            </p:cNvCxnSpPr>
            <p:nvPr/>
          </p:nvCxnSpPr>
          <p:spPr>
            <a:xfrm flipH="1" flipV="1">
              <a:off x="11616989" y="4678313"/>
              <a:ext cx="692282" cy="4095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E0C6836D-2C57-44DD-BA1D-48F79C5F215D}"/>
                </a:ext>
              </a:extLst>
            </p:cNvPr>
            <p:cNvCxnSpPr>
              <a:cxnSpLocks/>
              <a:stCxn id="161" idx="6"/>
              <a:endCxn id="148" idx="2"/>
            </p:cNvCxnSpPr>
            <p:nvPr/>
          </p:nvCxnSpPr>
          <p:spPr>
            <a:xfrm flipH="1" flipV="1">
              <a:off x="10515618" y="4275780"/>
              <a:ext cx="973856" cy="3497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C7B4A6A9-E814-4E90-A21F-2164853DABE1}"/>
                </a:ext>
              </a:extLst>
            </p:cNvPr>
            <p:cNvCxnSpPr>
              <a:cxnSpLocks/>
              <a:stCxn id="147" idx="0"/>
              <a:endCxn id="148" idx="4"/>
            </p:cNvCxnSpPr>
            <p:nvPr/>
          </p:nvCxnSpPr>
          <p:spPr>
            <a:xfrm flipV="1">
              <a:off x="10334099" y="4387824"/>
              <a:ext cx="69475" cy="11410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20963283-78CC-4734-BEEE-9E4584A0849C}"/>
                </a:ext>
              </a:extLst>
            </p:cNvPr>
            <p:cNvCxnSpPr>
              <a:cxnSpLocks/>
              <a:stCxn id="150" idx="1"/>
              <a:endCxn id="148" idx="5"/>
            </p:cNvCxnSpPr>
            <p:nvPr/>
          </p:nvCxnSpPr>
          <p:spPr>
            <a:xfrm flipV="1">
              <a:off x="8879746" y="4355007"/>
              <a:ext cx="1444602" cy="13037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B6BE45B6-7848-4EF4-A688-45CDA62B6D29}"/>
                </a:ext>
              </a:extLst>
            </p:cNvPr>
            <p:cNvCxnSpPr>
              <a:cxnSpLocks/>
              <a:stCxn id="150" idx="0"/>
              <a:endCxn id="149" idx="4"/>
            </p:cNvCxnSpPr>
            <p:nvPr/>
          </p:nvCxnSpPr>
          <p:spPr>
            <a:xfrm flipV="1">
              <a:off x="8826927" y="4619304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240F770B-5135-4018-9FFB-DEDF6CC1B7F7}"/>
                </a:ext>
              </a:extLst>
            </p:cNvPr>
            <p:cNvCxnSpPr>
              <a:cxnSpLocks/>
              <a:stCxn id="149" idx="2"/>
              <a:endCxn id="148" idx="6"/>
            </p:cNvCxnSpPr>
            <p:nvPr/>
          </p:nvCxnSpPr>
          <p:spPr>
            <a:xfrm flipV="1">
              <a:off x="8951381" y="4275780"/>
              <a:ext cx="1340149" cy="2314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2AA451A9-042C-4FA7-8457-5FFE52589E51}"/>
                </a:ext>
              </a:extLst>
            </p:cNvPr>
            <p:cNvCxnSpPr>
              <a:cxnSpLocks/>
              <a:stCxn id="149" idx="7"/>
              <a:endCxn id="157" idx="2"/>
            </p:cNvCxnSpPr>
            <p:nvPr/>
          </p:nvCxnSpPr>
          <p:spPr>
            <a:xfrm flipH="1" flipV="1">
              <a:off x="6683226" y="3221226"/>
              <a:ext cx="2076884" cy="12068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8489B173-F147-45FD-B506-E47C81CE35D3}"/>
                </a:ext>
              </a:extLst>
            </p:cNvPr>
            <p:cNvCxnSpPr>
              <a:cxnSpLocks/>
              <a:stCxn id="149" idx="6"/>
              <a:endCxn id="156" idx="2"/>
            </p:cNvCxnSpPr>
            <p:nvPr/>
          </p:nvCxnSpPr>
          <p:spPr>
            <a:xfrm flipH="1">
              <a:off x="7382508" y="4507260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C55CA66A-DAF9-457F-AC55-E4BDAFD2DA63}"/>
                </a:ext>
              </a:extLst>
            </p:cNvPr>
            <p:cNvCxnSpPr>
              <a:cxnSpLocks/>
              <a:stCxn id="156" idx="7"/>
              <a:endCxn id="157" idx="3"/>
            </p:cNvCxnSpPr>
            <p:nvPr/>
          </p:nvCxnSpPr>
          <p:spPr>
            <a:xfrm flipH="1" flipV="1">
              <a:off x="6661348" y="3274044"/>
              <a:ext cx="529889" cy="1248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C04DED4E-7E28-47DC-ABAB-95CE50EEF2B2}"/>
                </a:ext>
              </a:extLst>
            </p:cNvPr>
            <p:cNvCxnSpPr>
              <a:cxnSpLocks/>
              <a:stCxn id="213" idx="1"/>
              <a:endCxn id="148" idx="0"/>
            </p:cNvCxnSpPr>
            <p:nvPr/>
          </p:nvCxnSpPr>
          <p:spPr>
            <a:xfrm>
              <a:off x="9564537" y="3108409"/>
              <a:ext cx="839037" cy="10553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41DD2C0A-B1DF-457B-BFA8-FCCD585686F0}"/>
                </a:ext>
              </a:extLst>
            </p:cNvPr>
            <p:cNvCxnSpPr>
              <a:cxnSpLocks/>
              <a:endCxn id="146" idx="3"/>
            </p:cNvCxnSpPr>
            <p:nvPr/>
          </p:nvCxnSpPr>
          <p:spPr>
            <a:xfrm flipH="1" flipV="1">
              <a:off x="11505573" y="5904589"/>
              <a:ext cx="674373" cy="3280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F20C45F8-ADA3-4570-AA36-7F0686B73BA4}"/>
                </a:ext>
              </a:extLst>
            </p:cNvPr>
            <p:cNvCxnSpPr>
              <a:cxnSpLocks/>
              <a:stCxn id="147" idx="2"/>
              <a:endCxn id="146" idx="6"/>
            </p:cNvCxnSpPr>
            <p:nvPr/>
          </p:nvCxnSpPr>
          <p:spPr>
            <a:xfrm>
              <a:off x="10408795" y="5603601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B36D276E-8E20-4FFB-8E74-F936E4140C83}"/>
                </a:ext>
              </a:extLst>
            </p:cNvPr>
            <p:cNvCxnSpPr>
              <a:cxnSpLocks/>
              <a:stCxn id="162" idx="0"/>
              <a:endCxn id="146" idx="5"/>
            </p:cNvCxnSpPr>
            <p:nvPr/>
          </p:nvCxnSpPr>
          <p:spPr>
            <a:xfrm flipV="1">
              <a:off x="10069009" y="5904589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9553AE79-13BE-44BD-BFC3-4BD8B40185C1}"/>
                </a:ext>
              </a:extLst>
            </p:cNvPr>
            <p:cNvCxnSpPr>
              <a:cxnSpLocks/>
              <a:endCxn id="146" idx="4"/>
            </p:cNvCxnSpPr>
            <p:nvPr/>
          </p:nvCxnSpPr>
          <p:spPr>
            <a:xfrm flipH="1" flipV="1">
              <a:off x="11422079" y="5939173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A31CF59D-6B36-4669-A2D9-E60287B4B10C}"/>
                </a:ext>
              </a:extLst>
            </p:cNvPr>
            <p:cNvCxnSpPr>
              <a:cxnSpLocks/>
              <a:stCxn id="162" idx="2"/>
              <a:endCxn id="147" idx="4"/>
            </p:cNvCxnSpPr>
            <p:nvPr/>
          </p:nvCxnSpPr>
          <p:spPr>
            <a:xfrm flipV="1">
              <a:off x="9994466" y="5678297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C831A53B-B1B1-411A-BF5B-5916E0E1D2C6}"/>
                </a:ext>
              </a:extLst>
            </p:cNvPr>
            <p:cNvCxnSpPr>
              <a:cxnSpLocks/>
              <a:stCxn id="150" idx="2"/>
              <a:endCxn id="147" idx="6"/>
            </p:cNvCxnSpPr>
            <p:nvPr/>
          </p:nvCxnSpPr>
          <p:spPr>
            <a:xfrm flipV="1">
              <a:off x="8901623" y="5603601"/>
              <a:ext cx="1357780" cy="1079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65E7C5B4-7A44-4862-B0B1-6BB7B3B23B3B}"/>
                </a:ext>
              </a:extLst>
            </p:cNvPr>
            <p:cNvCxnSpPr>
              <a:cxnSpLocks/>
              <a:stCxn id="150" idx="4"/>
            </p:cNvCxnSpPr>
            <p:nvPr/>
          </p:nvCxnSpPr>
          <p:spPr>
            <a:xfrm flipH="1">
              <a:off x="8785593" y="5786266"/>
              <a:ext cx="41334" cy="10424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DF0C9E01-7FEB-4A8E-9C55-230B33493C81}"/>
                </a:ext>
              </a:extLst>
            </p:cNvPr>
            <p:cNvCxnSpPr>
              <a:cxnSpLocks/>
              <a:stCxn id="151" idx="3"/>
            </p:cNvCxnSpPr>
            <p:nvPr/>
          </p:nvCxnSpPr>
          <p:spPr>
            <a:xfrm>
              <a:off x="7413535" y="5883908"/>
              <a:ext cx="565475" cy="9587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D968DF65-6C10-4787-83C9-F64DA382DDA3}"/>
                </a:ext>
              </a:extLst>
            </p:cNvPr>
            <p:cNvCxnSpPr>
              <a:cxnSpLocks/>
              <a:stCxn id="151" idx="2"/>
              <a:endCxn id="150" idx="6"/>
            </p:cNvCxnSpPr>
            <p:nvPr/>
          </p:nvCxnSpPr>
          <p:spPr>
            <a:xfrm flipV="1">
              <a:off x="7446352" y="571157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9312999F-C864-4DCD-8A9F-412BD7C91EE9}"/>
                </a:ext>
              </a:extLst>
            </p:cNvPr>
            <p:cNvCxnSpPr>
              <a:cxnSpLocks/>
              <a:stCxn id="156" idx="4"/>
              <a:endCxn id="151" idx="0"/>
            </p:cNvCxnSpPr>
            <p:nvPr/>
          </p:nvCxnSpPr>
          <p:spPr>
            <a:xfrm>
              <a:off x="7270464" y="471376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D3A5A1A7-BC3C-4FC3-9A79-2786E42641E7}"/>
                </a:ext>
              </a:extLst>
            </p:cNvPr>
            <p:cNvCxnSpPr>
              <a:cxnSpLocks/>
              <a:stCxn id="155" idx="3"/>
              <a:endCxn id="151" idx="7"/>
            </p:cNvCxnSpPr>
            <p:nvPr/>
          </p:nvCxnSpPr>
          <p:spPr>
            <a:xfrm>
              <a:off x="5682113" y="5075781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36A6B448-8543-429C-AD07-C7A88C70E9C3}"/>
                </a:ext>
              </a:extLst>
            </p:cNvPr>
            <p:cNvCxnSpPr>
              <a:cxnSpLocks/>
              <a:stCxn id="155" idx="2"/>
              <a:endCxn id="156" idx="6"/>
            </p:cNvCxnSpPr>
            <p:nvPr/>
          </p:nvCxnSpPr>
          <p:spPr>
            <a:xfrm flipV="1">
              <a:off x="5699103" y="4601720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4623E2D1-6EF7-48F3-85A3-8CB712C6D48D}"/>
                </a:ext>
              </a:extLst>
            </p:cNvPr>
            <p:cNvCxnSpPr>
              <a:cxnSpLocks/>
              <a:stCxn id="155" idx="1"/>
              <a:endCxn id="157" idx="4"/>
            </p:cNvCxnSpPr>
            <p:nvPr/>
          </p:nvCxnSpPr>
          <p:spPr>
            <a:xfrm flipV="1">
              <a:off x="5651680" y="3295922"/>
              <a:ext cx="956850" cy="16243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77FD62DE-5A83-4318-B6B0-B890F6EB41EC}"/>
                </a:ext>
              </a:extLst>
            </p:cNvPr>
            <p:cNvCxnSpPr>
              <a:cxnSpLocks/>
              <a:stCxn id="153" idx="1"/>
              <a:endCxn id="157" idx="5"/>
            </p:cNvCxnSpPr>
            <p:nvPr/>
          </p:nvCxnSpPr>
          <p:spPr>
            <a:xfrm flipV="1">
              <a:off x="4477836" y="3274044"/>
              <a:ext cx="2077876" cy="1772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1C642C72-7AF4-4B19-BB13-569C3B2C8F0E}"/>
                </a:ext>
              </a:extLst>
            </p:cNvPr>
            <p:cNvCxnSpPr>
              <a:cxnSpLocks/>
              <a:stCxn id="153" idx="0"/>
              <a:endCxn id="154" idx="4"/>
            </p:cNvCxnSpPr>
            <p:nvPr/>
          </p:nvCxnSpPr>
          <p:spPr>
            <a:xfrm flipV="1">
              <a:off x="4430367" y="4043431"/>
              <a:ext cx="58508" cy="971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767F1FA9-56C1-4B49-853A-461C645D3F97}"/>
                </a:ext>
              </a:extLst>
            </p:cNvPr>
            <p:cNvCxnSpPr>
              <a:cxnSpLocks/>
              <a:stCxn id="159" idx="0"/>
              <a:endCxn id="158" idx="4"/>
            </p:cNvCxnSpPr>
            <p:nvPr/>
          </p:nvCxnSpPr>
          <p:spPr>
            <a:xfrm flipV="1">
              <a:off x="2274960" y="3873481"/>
              <a:ext cx="236156" cy="11539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DB969A9C-FF12-43B2-9BA5-848BB9DB0809}"/>
                </a:ext>
              </a:extLst>
            </p:cNvPr>
            <p:cNvCxnSpPr>
              <a:cxnSpLocks/>
              <a:stCxn id="187" idx="7"/>
              <a:endCxn id="158" idx="5"/>
            </p:cNvCxnSpPr>
            <p:nvPr/>
          </p:nvCxnSpPr>
          <p:spPr>
            <a:xfrm flipV="1">
              <a:off x="1153506" y="3840664"/>
              <a:ext cx="1278383" cy="71666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AC036594-5399-4D90-8C60-87C408468C10}"/>
                </a:ext>
              </a:extLst>
            </p:cNvPr>
            <p:cNvCxnSpPr>
              <a:cxnSpLocks/>
              <a:endCxn id="159" idx="6"/>
            </p:cNvCxnSpPr>
            <p:nvPr/>
          </p:nvCxnSpPr>
          <p:spPr>
            <a:xfrm flipV="1">
              <a:off x="1109306" y="5139476"/>
              <a:ext cx="1053610" cy="4204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436313FD-70F4-4F4D-8C64-3AF6D3517561}"/>
                </a:ext>
              </a:extLst>
            </p:cNvPr>
            <p:cNvCxnSpPr>
              <a:cxnSpLocks/>
              <a:stCxn id="186" idx="5"/>
              <a:endCxn id="160" idx="6"/>
            </p:cNvCxnSpPr>
            <p:nvPr/>
          </p:nvCxnSpPr>
          <p:spPr>
            <a:xfrm>
              <a:off x="1094332" y="5702233"/>
              <a:ext cx="1771424" cy="4775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4D19BE0A-F19A-4605-A17D-D9C9787E8F90}"/>
                </a:ext>
              </a:extLst>
            </p:cNvPr>
            <p:cNvCxnSpPr>
              <a:cxnSpLocks/>
              <a:endCxn id="160" idx="4"/>
            </p:cNvCxnSpPr>
            <p:nvPr/>
          </p:nvCxnSpPr>
          <p:spPr>
            <a:xfrm flipV="1">
              <a:off x="2739040" y="6254482"/>
              <a:ext cx="201412" cy="5439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05BD129F-8B87-4381-8340-5766C1180F0D}"/>
                </a:ext>
              </a:extLst>
            </p:cNvPr>
            <p:cNvCxnSpPr>
              <a:cxnSpLocks/>
              <a:stCxn id="160" idx="3"/>
            </p:cNvCxnSpPr>
            <p:nvPr/>
          </p:nvCxnSpPr>
          <p:spPr>
            <a:xfrm>
              <a:off x="2993271" y="6232605"/>
              <a:ext cx="836426" cy="5658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133C9045-8981-4796-AC8C-4F42B8348F9A}"/>
                </a:ext>
              </a:extLst>
            </p:cNvPr>
            <p:cNvCxnSpPr>
              <a:cxnSpLocks/>
              <a:stCxn id="160" idx="3"/>
              <a:endCxn id="152" idx="6"/>
            </p:cNvCxnSpPr>
            <p:nvPr/>
          </p:nvCxnSpPr>
          <p:spPr>
            <a:xfrm flipV="1">
              <a:off x="2993270" y="6187800"/>
              <a:ext cx="1496920" cy="448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618440AD-2920-4A55-83DF-72C36D34A5F5}"/>
                </a:ext>
              </a:extLst>
            </p:cNvPr>
            <p:cNvCxnSpPr>
              <a:cxnSpLocks/>
              <a:stCxn id="160" idx="1"/>
              <a:endCxn id="153" idx="5"/>
            </p:cNvCxnSpPr>
            <p:nvPr/>
          </p:nvCxnSpPr>
          <p:spPr>
            <a:xfrm flipV="1">
              <a:off x="2993270" y="5129624"/>
              <a:ext cx="1360178" cy="9973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74E634D4-DAC4-4EF0-B10C-4A12878B6D2E}"/>
                </a:ext>
              </a:extLst>
            </p:cNvPr>
            <p:cNvCxnSpPr>
              <a:cxnSpLocks/>
              <a:stCxn id="159" idx="2"/>
              <a:endCxn id="153" idx="6"/>
            </p:cNvCxnSpPr>
            <p:nvPr/>
          </p:nvCxnSpPr>
          <p:spPr>
            <a:xfrm flipV="1">
              <a:off x="2387004" y="5073530"/>
              <a:ext cx="1955408" cy="659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47E52D44-6825-4881-90EE-BAFBF4652FAC}"/>
                </a:ext>
              </a:extLst>
            </p:cNvPr>
            <p:cNvCxnSpPr>
              <a:cxnSpLocks/>
              <a:stCxn id="158" idx="3"/>
              <a:endCxn id="153" idx="7"/>
            </p:cNvCxnSpPr>
            <p:nvPr/>
          </p:nvCxnSpPr>
          <p:spPr>
            <a:xfrm>
              <a:off x="2590343" y="3840664"/>
              <a:ext cx="1783930" cy="11853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9587078F-3404-47F4-8414-DB42332D19ED}"/>
                </a:ext>
              </a:extLst>
            </p:cNvPr>
            <p:cNvCxnSpPr>
              <a:cxnSpLocks/>
              <a:stCxn id="158" idx="2"/>
              <a:endCxn id="154" idx="6"/>
            </p:cNvCxnSpPr>
            <p:nvPr/>
          </p:nvCxnSpPr>
          <p:spPr>
            <a:xfrm>
              <a:off x="2623160" y="3761437"/>
              <a:ext cx="1780131" cy="14864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34C12843-178D-49F3-A2D5-133BB3EC9069}"/>
                </a:ext>
              </a:extLst>
            </p:cNvPr>
            <p:cNvCxnSpPr>
              <a:cxnSpLocks/>
              <a:stCxn id="154" idx="1"/>
              <a:endCxn id="157" idx="6"/>
            </p:cNvCxnSpPr>
            <p:nvPr/>
          </p:nvCxnSpPr>
          <p:spPr>
            <a:xfrm flipV="1">
              <a:off x="4607055" y="3221226"/>
              <a:ext cx="1926779" cy="6522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A28F2BCD-A00E-4B2B-BA6E-91B46E9F1295}"/>
                </a:ext>
              </a:extLst>
            </p:cNvPr>
            <p:cNvCxnSpPr>
              <a:cxnSpLocks/>
              <a:stCxn id="153" idx="2"/>
              <a:endCxn id="155" idx="6"/>
            </p:cNvCxnSpPr>
            <p:nvPr/>
          </p:nvCxnSpPr>
          <p:spPr>
            <a:xfrm flipV="1">
              <a:off x="4488872" y="5034766"/>
              <a:ext cx="990314" cy="682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8BA3A63B-EDD5-47A3-A056-2A7629DE09AF}"/>
                </a:ext>
              </a:extLst>
            </p:cNvPr>
            <p:cNvCxnSpPr>
              <a:cxnSpLocks/>
              <a:stCxn id="152" idx="1"/>
              <a:endCxn id="155" idx="5"/>
            </p:cNvCxnSpPr>
            <p:nvPr/>
          </p:nvCxnSpPr>
          <p:spPr>
            <a:xfrm flipV="1">
              <a:off x="4681461" y="5106214"/>
              <a:ext cx="845148" cy="10023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86267069-D617-48FB-AE44-CA5C971D795F}"/>
                </a:ext>
              </a:extLst>
            </p:cNvPr>
            <p:cNvCxnSpPr>
              <a:cxnSpLocks/>
              <a:stCxn id="152" idx="3"/>
              <a:endCxn id="163" idx="1"/>
            </p:cNvCxnSpPr>
            <p:nvPr/>
          </p:nvCxnSpPr>
          <p:spPr>
            <a:xfrm>
              <a:off x="4681461" y="6267027"/>
              <a:ext cx="1470253" cy="56805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14E3C9D3-5C80-4FA7-B5C5-6DB61DAC2EC9}"/>
                </a:ext>
              </a:extLst>
            </p:cNvPr>
            <p:cNvCxnSpPr>
              <a:cxnSpLocks/>
              <a:stCxn id="155" idx="4"/>
              <a:endCxn id="163" idx="2"/>
            </p:cNvCxnSpPr>
            <p:nvPr/>
          </p:nvCxnSpPr>
          <p:spPr>
            <a:xfrm>
              <a:off x="5610665" y="5123204"/>
              <a:ext cx="652864" cy="17129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61371FFF-DA67-4F71-85B1-36282E281F36}"/>
                </a:ext>
              </a:extLst>
            </p:cNvPr>
            <p:cNvCxnSpPr>
              <a:cxnSpLocks/>
              <a:stCxn id="151" idx="5"/>
              <a:endCxn id="163" idx="0"/>
            </p:cNvCxnSpPr>
            <p:nvPr/>
          </p:nvCxnSpPr>
          <p:spPr>
            <a:xfrm flipH="1">
              <a:off x="6375345" y="5883908"/>
              <a:ext cx="879736" cy="95325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35C12D1A-521D-4B4C-99C8-2CBBD181E6C0}"/>
                </a:ext>
              </a:extLst>
            </p:cNvPr>
            <p:cNvCxnSpPr>
              <a:cxnSpLocks/>
              <a:stCxn id="152" idx="7"/>
              <a:endCxn id="153" idx="3"/>
            </p:cNvCxnSpPr>
            <p:nvPr/>
          </p:nvCxnSpPr>
          <p:spPr>
            <a:xfrm flipH="1" flipV="1">
              <a:off x="4457011" y="5150449"/>
              <a:ext cx="65996" cy="9581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15C3A192-FD94-4E68-9E98-D6FCCD649E1E}"/>
                </a:ext>
              </a:extLst>
            </p:cNvPr>
            <p:cNvCxnSpPr>
              <a:cxnSpLocks/>
              <a:stCxn id="150" idx="7"/>
              <a:endCxn id="156" idx="3"/>
            </p:cNvCxnSpPr>
            <p:nvPr/>
          </p:nvCxnSpPr>
          <p:spPr>
            <a:xfrm flipH="1" flipV="1">
              <a:off x="7349691" y="4680947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69966834-E72E-4571-9F6D-A26C2329CFD7}"/>
                </a:ext>
              </a:extLst>
            </p:cNvPr>
            <p:cNvCxnSpPr>
              <a:cxnSpLocks/>
              <a:endCxn id="152" idx="4"/>
            </p:cNvCxnSpPr>
            <p:nvPr/>
          </p:nvCxnSpPr>
          <p:spPr>
            <a:xfrm flipV="1">
              <a:off x="4489041" y="6299844"/>
              <a:ext cx="113193" cy="5461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35A3EED2-9B46-421B-8AC9-1D0EC030D95C}"/>
                </a:ext>
              </a:extLst>
            </p:cNvPr>
            <p:cNvCxnSpPr>
              <a:cxnSpLocks/>
              <a:stCxn id="160" idx="7"/>
              <a:endCxn id="159" idx="4"/>
            </p:cNvCxnSpPr>
            <p:nvPr/>
          </p:nvCxnSpPr>
          <p:spPr>
            <a:xfrm flipH="1" flipV="1">
              <a:off x="2274960" y="5251520"/>
              <a:ext cx="612674" cy="875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770A659E-DBB0-477B-B77A-5B51FCF37BA4}"/>
                </a:ext>
              </a:extLst>
            </p:cNvPr>
            <p:cNvSpPr/>
            <p:nvPr/>
          </p:nvSpPr>
          <p:spPr>
            <a:xfrm flipH="1">
              <a:off x="11304001" y="5703017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99AEBEEA-A42C-4CED-BEF3-0623177C79F6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0259403" y="552890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44A39910-EBA8-4D65-B720-0D1F10B10096}"/>
                </a:ext>
              </a:extLst>
            </p:cNvPr>
            <p:cNvSpPr/>
            <p:nvPr/>
          </p:nvSpPr>
          <p:spPr>
            <a:xfrm flipH="1">
              <a:off x="10291530" y="416373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EFB37352-1CE1-48A0-93F7-62183E790E63}"/>
                </a:ext>
              </a:extLst>
            </p:cNvPr>
            <p:cNvSpPr/>
            <p:nvPr/>
          </p:nvSpPr>
          <p:spPr>
            <a:xfrm flipH="1">
              <a:off x="8727293" y="43952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8E88D8CF-785E-49E7-A4D8-3DA6E3208D8C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8752231" y="563687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338D7A39-9E88-4E4A-AF52-1587C607B4A5}"/>
                </a:ext>
              </a:extLst>
            </p:cNvPr>
            <p:cNvSpPr/>
            <p:nvPr/>
          </p:nvSpPr>
          <p:spPr>
            <a:xfrm flipH="1">
              <a:off x="7222264" y="56926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B2456FCF-DA34-42B3-A18A-1B9F29062E89}"/>
                </a:ext>
              </a:extLst>
            </p:cNvPr>
            <p:cNvSpPr/>
            <p:nvPr/>
          </p:nvSpPr>
          <p:spPr>
            <a:xfrm flipH="1">
              <a:off x="4490190" y="607575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7A9A99FC-3D48-4AD9-A501-24AD7880FFAC}"/>
                </a:ext>
              </a:extLst>
            </p:cNvPr>
            <p:cNvSpPr>
              <a:spLocks noChangeAspect="1"/>
            </p:cNvSpPr>
            <p:nvPr/>
          </p:nvSpPr>
          <p:spPr>
            <a:xfrm rot="682168" flipH="1">
              <a:off x="4340946" y="501355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E9E2DD63-3427-4C67-87DA-A512C804DAA9}"/>
                </a:ext>
              </a:extLst>
            </p:cNvPr>
            <p:cNvSpPr/>
            <p:nvPr/>
          </p:nvSpPr>
          <p:spPr>
            <a:xfrm rot="738506" flipH="1">
              <a:off x="4400716" y="382191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02DA475C-6FA4-43FA-BC88-0D8AF2E52787}"/>
                </a:ext>
              </a:extLst>
            </p:cNvPr>
            <p:cNvSpPr/>
            <p:nvPr/>
          </p:nvSpPr>
          <p:spPr>
            <a:xfrm rot="20935587" flipH="1">
              <a:off x="5477100" y="490120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53803259-926D-48F7-AFC5-95EF1A9EF07B}"/>
                </a:ext>
              </a:extLst>
            </p:cNvPr>
            <p:cNvSpPr/>
            <p:nvPr/>
          </p:nvSpPr>
          <p:spPr>
            <a:xfrm flipH="1">
              <a:off x="7158420" y="448967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5B8EDB19-ABFE-4A00-A0B6-C26EF4027485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533834" y="314653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90E5AA11-128D-403B-B7F9-23ACE85D3FCF}"/>
                </a:ext>
              </a:extLst>
            </p:cNvPr>
            <p:cNvSpPr/>
            <p:nvPr/>
          </p:nvSpPr>
          <p:spPr>
            <a:xfrm flipH="1">
              <a:off x="2399072" y="3649393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C793ED1A-2C78-44DA-9959-F95DB0F035EC}"/>
                </a:ext>
              </a:extLst>
            </p:cNvPr>
            <p:cNvSpPr/>
            <p:nvPr/>
          </p:nvSpPr>
          <p:spPr>
            <a:xfrm flipH="1">
              <a:off x="2162916" y="502743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7664897C-F981-4F02-AA76-5668098A9759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2865756" y="610509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13C34414-EB4D-4D07-9745-C83F05B85DD4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1489475" y="455079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Chord 161">
              <a:extLst>
                <a:ext uri="{FF2B5EF4-FFF2-40B4-BE49-F238E27FC236}">
                  <a16:creationId xmlns:a16="http://schemas.microsoft.com/office/drawing/2014/main" id="{29BCAC49-C95D-4601-BC5A-1DC1E68117C7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9919813" y="6746029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Chord 162">
              <a:extLst>
                <a:ext uri="{FF2B5EF4-FFF2-40B4-BE49-F238E27FC236}">
                  <a16:creationId xmlns:a16="http://schemas.microsoft.com/office/drawing/2014/main" id="{6649F059-3AED-40DE-A4FE-8537EF7F3ACE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151551" y="6717004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7B0AED5F-BFE0-44FE-B646-16ED2BFE29F9}"/>
                </a:ext>
              </a:extLst>
            </p:cNvPr>
            <p:cNvCxnSpPr>
              <a:cxnSpLocks/>
              <a:stCxn id="162" idx="1"/>
              <a:endCxn id="150" idx="3"/>
            </p:cNvCxnSpPr>
            <p:nvPr/>
          </p:nvCxnSpPr>
          <p:spPr>
            <a:xfrm flipH="1" flipV="1">
              <a:off x="8879746" y="5764388"/>
              <a:ext cx="1040177" cy="1060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C44386F8-E470-4331-8A7B-62660C832945}"/>
                </a:ext>
              </a:extLst>
            </p:cNvPr>
            <p:cNvCxnSpPr>
              <a:cxnSpLocks/>
              <a:stCxn id="184" idx="6"/>
              <a:endCxn id="158" idx="6"/>
            </p:cNvCxnSpPr>
            <p:nvPr/>
          </p:nvCxnSpPr>
          <p:spPr>
            <a:xfrm>
              <a:off x="1249806" y="3691601"/>
              <a:ext cx="1149266" cy="698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11A80EA0-AD4D-4653-885A-2B7A49EE599F}"/>
                </a:ext>
              </a:extLst>
            </p:cNvPr>
            <p:cNvCxnSpPr>
              <a:cxnSpLocks/>
              <a:stCxn id="181" idx="4"/>
              <a:endCxn id="187" idx="1"/>
            </p:cNvCxnSpPr>
            <p:nvPr/>
          </p:nvCxnSpPr>
          <p:spPr>
            <a:xfrm>
              <a:off x="181389" y="3694736"/>
              <a:ext cx="833340" cy="86259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A13B372B-3BCC-48C2-9C4A-417537DF9526}"/>
                </a:ext>
              </a:extLst>
            </p:cNvPr>
            <p:cNvCxnSpPr>
              <a:cxnSpLocks/>
              <a:stCxn id="187" idx="4"/>
              <a:endCxn id="186" idx="0"/>
            </p:cNvCxnSpPr>
            <p:nvPr/>
          </p:nvCxnSpPr>
          <p:spPr>
            <a:xfrm flipH="1">
              <a:off x="990250" y="4724846"/>
              <a:ext cx="93868" cy="726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12A96F0A-8BD1-4A9B-A74B-B79621A942C8}"/>
                </a:ext>
              </a:extLst>
            </p:cNvPr>
            <p:cNvCxnSpPr>
              <a:cxnSpLocks/>
              <a:stCxn id="185" idx="3"/>
            </p:cNvCxnSpPr>
            <p:nvPr/>
          </p:nvCxnSpPr>
          <p:spPr>
            <a:xfrm flipH="1">
              <a:off x="994391" y="6664731"/>
              <a:ext cx="195332" cy="1932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F4D4E195-BBE9-4F77-8C22-A6784D1C6F31}"/>
                </a:ext>
              </a:extLst>
            </p:cNvPr>
            <p:cNvCxnSpPr>
              <a:cxnSpLocks/>
              <a:stCxn id="185" idx="0"/>
              <a:endCxn id="186" idx="4"/>
            </p:cNvCxnSpPr>
            <p:nvPr/>
          </p:nvCxnSpPr>
          <p:spPr>
            <a:xfrm flipH="1" flipV="1">
              <a:off x="990250" y="5745345"/>
              <a:ext cx="303555" cy="6681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C61895F8-8678-47E8-9149-A5552E8DB93D}"/>
                </a:ext>
              </a:extLst>
            </p:cNvPr>
            <p:cNvCxnSpPr>
              <a:cxnSpLocks/>
              <a:stCxn id="195" idx="1"/>
              <a:endCxn id="181" idx="3"/>
            </p:cNvCxnSpPr>
            <p:nvPr/>
          </p:nvCxnSpPr>
          <p:spPr>
            <a:xfrm flipV="1">
              <a:off x="7025" y="3684478"/>
              <a:ext cx="62174" cy="10396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7CB88FB4-AB6D-4EBD-A5D8-FCE1B61EE407}"/>
                </a:ext>
              </a:extLst>
            </p:cNvPr>
            <p:cNvCxnSpPr>
              <a:cxnSpLocks/>
              <a:stCxn id="186" idx="2"/>
              <a:endCxn id="195" idx="0"/>
            </p:cNvCxnSpPr>
            <p:nvPr/>
          </p:nvCxnSpPr>
          <p:spPr>
            <a:xfrm flipH="1" flipV="1">
              <a:off x="4947" y="4947737"/>
              <a:ext cx="838109" cy="6504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F985195E-F967-4EC9-9EFB-2FF04E6E5839}"/>
                </a:ext>
              </a:extLst>
            </p:cNvPr>
            <p:cNvCxnSpPr>
              <a:cxnSpLocks/>
              <a:stCxn id="185" idx="1"/>
            </p:cNvCxnSpPr>
            <p:nvPr/>
          </p:nvCxnSpPr>
          <p:spPr>
            <a:xfrm flipH="1">
              <a:off x="0" y="6456567"/>
              <a:ext cx="1189723" cy="1905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8AAC1CF5-094C-4870-B23D-6918C877CA72}"/>
                </a:ext>
              </a:extLst>
            </p:cNvPr>
            <p:cNvCxnSpPr>
              <a:cxnSpLocks/>
              <a:stCxn id="158" idx="1"/>
              <a:endCxn id="65" idx="0"/>
            </p:cNvCxnSpPr>
            <p:nvPr/>
          </p:nvCxnSpPr>
          <p:spPr>
            <a:xfrm flipV="1">
              <a:off x="2590343" y="2989715"/>
              <a:ext cx="770893" cy="6924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BB98C8BB-7D6E-4608-97B3-CEDCBF714CCC}"/>
                </a:ext>
              </a:extLst>
            </p:cNvPr>
            <p:cNvCxnSpPr>
              <a:cxnSpLocks/>
              <a:stCxn id="183" idx="6"/>
              <a:endCxn id="182" idx="2"/>
            </p:cNvCxnSpPr>
            <p:nvPr/>
          </p:nvCxnSpPr>
          <p:spPr>
            <a:xfrm>
              <a:off x="683818" y="2689233"/>
              <a:ext cx="1046792" cy="2609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F3D12829-0044-4726-BB00-49C47C6A6CF7}"/>
                </a:ext>
              </a:extLst>
            </p:cNvPr>
            <p:cNvCxnSpPr>
              <a:cxnSpLocks/>
              <a:stCxn id="181" idx="7"/>
              <a:endCxn id="183" idx="3"/>
            </p:cNvCxnSpPr>
            <p:nvPr/>
          </p:nvCxnSpPr>
          <p:spPr>
            <a:xfrm flipV="1">
              <a:off x="206155" y="2793315"/>
              <a:ext cx="226387" cy="63057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8A820C33-ACBA-4949-B158-640D0DC46215}"/>
                </a:ext>
              </a:extLst>
            </p:cNvPr>
            <p:cNvCxnSpPr>
              <a:cxnSpLocks/>
              <a:stCxn id="181" idx="5"/>
              <a:endCxn id="184" idx="2"/>
            </p:cNvCxnSpPr>
            <p:nvPr/>
          </p:nvCxnSpPr>
          <p:spPr>
            <a:xfrm>
              <a:off x="267973" y="3622660"/>
              <a:ext cx="785574" cy="689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B4E240C4-EC9B-4D55-BDE5-B26446A36DC8}"/>
                </a:ext>
              </a:extLst>
            </p:cNvPr>
            <p:cNvCxnSpPr>
              <a:cxnSpLocks/>
              <a:stCxn id="182" idx="3"/>
              <a:endCxn id="184" idx="7"/>
            </p:cNvCxnSpPr>
            <p:nvPr/>
          </p:nvCxnSpPr>
          <p:spPr>
            <a:xfrm flipH="1">
              <a:off x="1221065" y="3059892"/>
              <a:ext cx="554979" cy="5623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D184AC54-0ECC-4CAA-BDDA-E757896D7E5C}"/>
                </a:ext>
              </a:extLst>
            </p:cNvPr>
            <p:cNvCxnSpPr>
              <a:cxnSpLocks/>
              <a:stCxn id="184" idx="4"/>
              <a:endCxn id="187" idx="0"/>
            </p:cNvCxnSpPr>
            <p:nvPr/>
          </p:nvCxnSpPr>
          <p:spPr>
            <a:xfrm flipH="1">
              <a:off x="1084118" y="3789730"/>
              <a:ext cx="67559" cy="7388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2CA2552F-AF03-47A3-881B-3570079312DF}"/>
                </a:ext>
              </a:extLst>
            </p:cNvPr>
            <p:cNvCxnSpPr>
              <a:cxnSpLocks/>
              <a:stCxn id="160" idx="2"/>
              <a:endCxn id="185" idx="2"/>
            </p:cNvCxnSpPr>
            <p:nvPr/>
          </p:nvCxnSpPr>
          <p:spPr>
            <a:xfrm flipH="1">
              <a:off x="1146611" y="6179786"/>
              <a:ext cx="1868537" cy="38086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041E8173-3727-455F-99BE-E6794C10CB67}"/>
                </a:ext>
              </a:extLst>
            </p:cNvPr>
            <p:cNvCxnSpPr>
              <a:cxnSpLocks/>
              <a:endCxn id="185" idx="5"/>
            </p:cNvCxnSpPr>
            <p:nvPr/>
          </p:nvCxnSpPr>
          <p:spPr>
            <a:xfrm flipH="1" flipV="1">
              <a:off x="1397887" y="6664731"/>
              <a:ext cx="704210" cy="276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86AC3163-C984-49C3-82E5-FD2CDD25A901}"/>
                </a:ext>
              </a:extLst>
            </p:cNvPr>
            <p:cNvSpPr/>
            <p:nvPr/>
          </p:nvSpPr>
          <p:spPr>
            <a:xfrm rot="20563470">
              <a:off x="-9517" y="3406988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06D57681-E99A-49FB-91AF-BB7C291CEEB4}"/>
                </a:ext>
              </a:extLst>
            </p:cNvPr>
            <p:cNvSpPr/>
            <p:nvPr/>
          </p:nvSpPr>
          <p:spPr>
            <a:xfrm>
              <a:off x="1730610" y="2795084"/>
              <a:ext cx="310242" cy="31024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Oval 182">
              <a:extLst>
                <a:ext uri="{FF2B5EF4-FFF2-40B4-BE49-F238E27FC236}">
                  <a16:creationId xmlns:a16="http://schemas.microsoft.com/office/drawing/2014/main" id="{1DB81709-4C85-44BD-8F24-1755333D9F54}"/>
                </a:ext>
              </a:extLst>
            </p:cNvPr>
            <p:cNvSpPr/>
            <p:nvPr/>
          </p:nvSpPr>
          <p:spPr>
            <a:xfrm>
              <a:off x="389430" y="2542039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01C3F4FF-B7DB-4C59-A83C-8432C444C43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53547" y="3593471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E85FCD3C-ACC7-4C83-9CFD-EC2F05FC98B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46611" y="6413455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5E6F91D8-3DDE-4F23-BD5B-88A30DAB8EB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3056" y="5450957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88B0F5D1-2A42-4812-B03D-7B4367157E2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85988" y="4528587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2E55CC46-001F-4B7F-9196-036DCF756339}"/>
                </a:ext>
              </a:extLst>
            </p:cNvPr>
            <p:cNvCxnSpPr>
              <a:cxnSpLocks/>
              <a:stCxn id="187" idx="3"/>
            </p:cNvCxnSpPr>
            <p:nvPr/>
          </p:nvCxnSpPr>
          <p:spPr>
            <a:xfrm flipH="1">
              <a:off x="125106" y="4696105"/>
              <a:ext cx="889623" cy="1628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7B80878C-27F5-4D46-8BDB-3EAC04E3A5A1}"/>
                </a:ext>
              </a:extLst>
            </p:cNvPr>
            <p:cNvCxnSpPr>
              <a:cxnSpLocks/>
              <a:stCxn id="183" idx="4"/>
              <a:endCxn id="184" idx="1"/>
            </p:cNvCxnSpPr>
            <p:nvPr/>
          </p:nvCxnSpPr>
          <p:spPr>
            <a:xfrm>
              <a:off x="536624" y="2836427"/>
              <a:ext cx="545664" cy="78578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0" name="Oval 189">
              <a:extLst>
                <a:ext uri="{FF2B5EF4-FFF2-40B4-BE49-F238E27FC236}">
                  <a16:creationId xmlns:a16="http://schemas.microsoft.com/office/drawing/2014/main" id="{C49B82C3-A3D2-4626-B433-E7DB3E82FCC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72557" y="2874980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0756EF6C-0024-4A8A-A59D-537CDEF2CDB5}"/>
                </a:ext>
              </a:extLst>
            </p:cNvPr>
            <p:cNvCxnSpPr>
              <a:cxnSpLocks/>
              <a:stCxn id="190" idx="3"/>
              <a:endCxn id="154" idx="0"/>
            </p:cNvCxnSpPr>
            <p:nvPr/>
          </p:nvCxnSpPr>
          <p:spPr>
            <a:xfrm flipH="1">
              <a:off x="4536645" y="3042498"/>
              <a:ext cx="464653" cy="7819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D3681906-8BB5-446A-BB7C-8A27230428C2}"/>
                </a:ext>
              </a:extLst>
            </p:cNvPr>
            <p:cNvCxnSpPr>
              <a:cxnSpLocks/>
              <a:stCxn id="190" idx="2"/>
              <a:endCxn id="65" idx="6"/>
            </p:cNvCxnSpPr>
            <p:nvPr/>
          </p:nvCxnSpPr>
          <p:spPr>
            <a:xfrm flipH="1" flipV="1">
              <a:off x="3501498" y="2915999"/>
              <a:ext cx="1471059" cy="57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5A2A3B8B-AEED-41A5-A2CA-44FF8A451718}"/>
                </a:ext>
              </a:extLst>
            </p:cNvPr>
            <p:cNvCxnSpPr>
              <a:cxnSpLocks/>
              <a:stCxn id="183" idx="7"/>
              <a:endCxn id="67" idx="1"/>
            </p:cNvCxnSpPr>
            <p:nvPr/>
          </p:nvCxnSpPr>
          <p:spPr>
            <a:xfrm flipV="1">
              <a:off x="640706" y="1905029"/>
              <a:ext cx="785344" cy="68012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BA6C75D2-2813-4F89-82CE-DA96F6DB3A37}"/>
                </a:ext>
              </a:extLst>
            </p:cNvPr>
            <p:cNvCxnSpPr>
              <a:cxnSpLocks/>
              <a:endCxn id="183" idx="1"/>
            </p:cNvCxnSpPr>
            <p:nvPr/>
          </p:nvCxnSpPr>
          <p:spPr>
            <a:xfrm>
              <a:off x="-60734" y="2344833"/>
              <a:ext cx="493276" cy="2403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5" name="Chord 194">
              <a:extLst>
                <a:ext uri="{FF2B5EF4-FFF2-40B4-BE49-F238E27FC236}">
                  <a16:creationId xmlns:a16="http://schemas.microsoft.com/office/drawing/2014/main" id="{42935506-8F11-40A9-83A3-E4049B70F85D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-98982" y="4723943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5D907A4A-8315-4AD1-BB0E-CF9E1887E73F}"/>
                </a:ext>
              </a:extLst>
            </p:cNvPr>
            <p:cNvCxnSpPr>
              <a:cxnSpLocks/>
              <a:stCxn id="186" idx="3"/>
            </p:cNvCxnSpPr>
            <p:nvPr/>
          </p:nvCxnSpPr>
          <p:spPr>
            <a:xfrm flipH="1">
              <a:off x="0" y="5702233"/>
              <a:ext cx="886168" cy="5647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93A3420E-422C-484D-9DCD-7937E804DC24}"/>
                </a:ext>
              </a:extLst>
            </p:cNvPr>
            <p:cNvCxnSpPr>
              <a:cxnSpLocks/>
              <a:stCxn id="182" idx="6"/>
              <a:endCxn id="65" idx="1"/>
            </p:cNvCxnSpPr>
            <p:nvPr/>
          </p:nvCxnSpPr>
          <p:spPr>
            <a:xfrm flipV="1">
              <a:off x="2040852" y="2934851"/>
              <a:ext cx="1254476" cy="15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A5FA1B4D-520F-4D9A-A9C0-410FEB5EF39D}"/>
                </a:ext>
              </a:extLst>
            </p:cNvPr>
            <p:cNvCxnSpPr>
              <a:cxnSpLocks/>
              <a:stCxn id="182" idx="5"/>
              <a:endCxn id="158" idx="0"/>
            </p:cNvCxnSpPr>
            <p:nvPr/>
          </p:nvCxnSpPr>
          <p:spPr>
            <a:xfrm>
              <a:off x="1995418" y="3059892"/>
              <a:ext cx="515698" cy="5895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C2FB801B-11C9-4D21-B32B-C79E1861BFF6}"/>
                </a:ext>
              </a:extLst>
            </p:cNvPr>
            <p:cNvCxnSpPr>
              <a:cxnSpLocks/>
              <a:stCxn id="67" idx="0"/>
              <a:endCxn id="182" idx="0"/>
            </p:cNvCxnSpPr>
            <p:nvPr/>
          </p:nvCxnSpPr>
          <p:spPr>
            <a:xfrm>
              <a:off x="1505277" y="1937846"/>
              <a:ext cx="380454" cy="8572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9711B41A-2280-41FF-A35D-F0F1D21D5DAC}"/>
                </a:ext>
              </a:extLst>
            </p:cNvPr>
            <p:cNvCxnSpPr>
              <a:cxnSpLocks/>
              <a:stCxn id="187" idx="5"/>
              <a:endCxn id="159" idx="7"/>
            </p:cNvCxnSpPr>
            <p:nvPr/>
          </p:nvCxnSpPr>
          <p:spPr>
            <a:xfrm>
              <a:off x="1153506" y="4696105"/>
              <a:ext cx="1042227" cy="3641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473BCE6A-65BF-422D-B514-8528E52265A8}"/>
                </a:ext>
              </a:extLst>
            </p:cNvPr>
            <p:cNvCxnSpPr>
              <a:cxnSpLocks/>
              <a:stCxn id="154" idx="7"/>
              <a:endCxn id="65" idx="7"/>
            </p:cNvCxnSpPr>
            <p:nvPr/>
          </p:nvCxnSpPr>
          <p:spPr>
            <a:xfrm flipH="1" flipV="1">
              <a:off x="3446634" y="2981907"/>
              <a:ext cx="1005609" cy="85776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D926C455-C102-4416-8236-1E45FDF4DE74}"/>
                </a:ext>
              </a:extLst>
            </p:cNvPr>
            <p:cNvCxnSpPr>
              <a:cxnSpLocks/>
              <a:stCxn id="83" idx="7"/>
              <a:endCxn id="190" idx="0"/>
            </p:cNvCxnSpPr>
            <p:nvPr/>
          </p:nvCxnSpPr>
          <p:spPr>
            <a:xfrm>
              <a:off x="5065787" y="2247314"/>
              <a:ext cx="4900" cy="62766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F95FFCDB-8299-430F-8696-050827A70C4F}"/>
                </a:ext>
              </a:extLst>
            </p:cNvPr>
            <p:cNvCxnSpPr>
              <a:cxnSpLocks/>
              <a:stCxn id="157" idx="7"/>
              <a:endCxn id="72" idx="0"/>
            </p:cNvCxnSpPr>
            <p:nvPr/>
          </p:nvCxnSpPr>
          <p:spPr>
            <a:xfrm flipH="1" flipV="1">
              <a:off x="6285610" y="2383792"/>
              <a:ext cx="270102" cy="78461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94177999-5E26-4FC5-BA0A-8DC88342C4B6}"/>
                </a:ext>
              </a:extLst>
            </p:cNvPr>
            <p:cNvCxnSpPr>
              <a:cxnSpLocks/>
              <a:stCxn id="157" idx="6"/>
              <a:endCxn id="190" idx="5"/>
            </p:cNvCxnSpPr>
            <p:nvPr/>
          </p:nvCxnSpPr>
          <p:spPr>
            <a:xfrm flipH="1" flipV="1">
              <a:off x="5140075" y="3042498"/>
              <a:ext cx="1393759" cy="1787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C7AE023E-0DAF-4C16-93DD-F45931DD1DBD}"/>
                </a:ext>
              </a:extLst>
            </p:cNvPr>
            <p:cNvCxnSpPr>
              <a:cxnSpLocks/>
              <a:stCxn id="73" idx="0"/>
              <a:endCxn id="157" idx="1"/>
            </p:cNvCxnSpPr>
            <p:nvPr/>
          </p:nvCxnSpPr>
          <p:spPr>
            <a:xfrm flipH="1">
              <a:off x="6661348" y="1834225"/>
              <a:ext cx="1076455" cy="133418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71145FB8-8712-4504-84D1-C9CEDE4C59DF}"/>
                </a:ext>
              </a:extLst>
            </p:cNvPr>
            <p:cNvCxnSpPr>
              <a:cxnSpLocks/>
              <a:stCxn id="213" idx="0"/>
              <a:endCxn id="212" idx="4"/>
            </p:cNvCxnSpPr>
            <p:nvPr/>
          </p:nvCxnSpPr>
          <p:spPr>
            <a:xfrm>
              <a:off x="9621563" y="3044363"/>
              <a:ext cx="760622" cy="3161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E6455B68-5E2B-49CB-A34B-DAF796F677AA}"/>
                </a:ext>
              </a:extLst>
            </p:cNvPr>
            <p:cNvCxnSpPr>
              <a:cxnSpLocks/>
              <a:stCxn id="81" idx="0"/>
              <a:endCxn id="212" idx="5"/>
            </p:cNvCxnSpPr>
            <p:nvPr/>
          </p:nvCxnSpPr>
          <p:spPr>
            <a:xfrm>
              <a:off x="10349083" y="2680523"/>
              <a:ext cx="90128" cy="61593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D2A2449F-2499-4F3E-B8D0-294DD0599DDA}"/>
                </a:ext>
              </a:extLst>
            </p:cNvPr>
            <p:cNvCxnSpPr>
              <a:cxnSpLocks/>
              <a:stCxn id="80" idx="0"/>
              <a:endCxn id="213" idx="6"/>
            </p:cNvCxnSpPr>
            <p:nvPr/>
          </p:nvCxnSpPr>
          <p:spPr>
            <a:xfrm>
              <a:off x="9306676" y="1739765"/>
              <a:ext cx="245878" cy="11619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6EF37D6A-64B1-4CDF-98AD-FE4D6CCB6C1E}"/>
                </a:ext>
              </a:extLst>
            </p:cNvPr>
            <p:cNvCxnSpPr>
              <a:cxnSpLocks/>
              <a:stCxn id="157" idx="1"/>
              <a:endCxn id="214" idx="5"/>
            </p:cNvCxnSpPr>
            <p:nvPr/>
          </p:nvCxnSpPr>
          <p:spPr>
            <a:xfrm>
              <a:off x="6661348" y="3168408"/>
              <a:ext cx="1391015" cy="190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A5B6DD24-A95E-4F96-B2AC-54C08CF59564}"/>
                </a:ext>
              </a:extLst>
            </p:cNvPr>
            <p:cNvCxnSpPr>
              <a:cxnSpLocks/>
              <a:stCxn id="73" idx="0"/>
              <a:endCxn id="214" idx="5"/>
            </p:cNvCxnSpPr>
            <p:nvPr/>
          </p:nvCxnSpPr>
          <p:spPr>
            <a:xfrm>
              <a:off x="7737803" y="1834225"/>
              <a:ext cx="314560" cy="13532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204502ED-BFCC-4C99-9615-AE6EF16F2419}"/>
                </a:ext>
              </a:extLst>
            </p:cNvPr>
            <p:cNvCxnSpPr>
              <a:cxnSpLocks/>
              <a:stCxn id="214" idx="7"/>
              <a:endCxn id="213" idx="4"/>
            </p:cNvCxnSpPr>
            <p:nvPr/>
          </p:nvCxnSpPr>
          <p:spPr>
            <a:xfrm flipV="1">
              <a:off x="8152134" y="2970735"/>
              <a:ext cx="1257783" cy="2514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DE4CE4C3-0AFC-4D67-A44F-C8C7BC50BD61}"/>
                </a:ext>
              </a:extLst>
            </p:cNvPr>
            <p:cNvSpPr/>
            <p:nvPr/>
          </p:nvSpPr>
          <p:spPr>
            <a:xfrm rot="17350916" flipV="1">
              <a:off x="10375964" y="3285269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54AD1F0E-F80F-4C30-A650-9410B1529BD4}"/>
                </a:ext>
              </a:extLst>
            </p:cNvPr>
            <p:cNvSpPr/>
            <p:nvPr/>
          </p:nvSpPr>
          <p:spPr>
            <a:xfrm rot="17350916" flipV="1">
              <a:off x="9403696" y="289550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4A0F734F-EBC3-4919-B1B4-79D48712BC27}"/>
                </a:ext>
              </a:extLst>
            </p:cNvPr>
            <p:cNvSpPr>
              <a:spLocks noChangeAspect="1"/>
            </p:cNvSpPr>
            <p:nvPr/>
          </p:nvSpPr>
          <p:spPr>
            <a:xfrm rot="17350916" flipV="1">
              <a:off x="8010198" y="317998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BF98D7D7-7844-4B59-9E70-1BFBFF56EACF}"/>
                </a:ext>
              </a:extLst>
            </p:cNvPr>
            <p:cNvCxnSpPr>
              <a:cxnSpLocks/>
              <a:stCxn id="78" idx="0"/>
              <a:endCxn id="212" idx="7"/>
            </p:cNvCxnSpPr>
            <p:nvPr/>
          </p:nvCxnSpPr>
          <p:spPr>
            <a:xfrm flipH="1">
              <a:off x="10588868" y="2983008"/>
              <a:ext cx="1256853" cy="3655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FED3C2B3-E2A8-412F-8091-331DF46D4365}"/>
                </a:ext>
              </a:extLst>
            </p:cNvPr>
            <p:cNvCxnSpPr>
              <a:cxnSpLocks/>
              <a:endCxn id="78" idx="7"/>
            </p:cNvCxnSpPr>
            <p:nvPr/>
          </p:nvCxnSpPr>
          <p:spPr>
            <a:xfrm flipH="1" flipV="1">
              <a:off x="11930123" y="2967834"/>
              <a:ext cx="291194" cy="286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907445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ntents slide layout">
    <p:bg>
      <p:bgPr>
        <a:gradFill>
          <a:gsLst>
            <a:gs pos="0">
              <a:schemeClr val="accent1"/>
            </a:gs>
            <a:gs pos="27000">
              <a:schemeClr val="accent1">
                <a:lumMod val="70000"/>
                <a:lumOff val="30000"/>
              </a:schemeClr>
            </a:gs>
            <a:gs pos="50000">
              <a:schemeClr val="accent1">
                <a:lumMod val="60000"/>
                <a:lumOff val="40000"/>
              </a:schemeClr>
            </a:gs>
            <a:gs pos="73000">
              <a:schemeClr val="accent1">
                <a:lumMod val="70000"/>
                <a:lumOff val="30000"/>
              </a:schemeClr>
            </a:gs>
            <a:gs pos="100000">
              <a:schemeClr val="accent1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88BEA61-F084-411B-A153-E0C996B4C3E5}"/>
              </a:ext>
            </a:extLst>
          </p:cNvPr>
          <p:cNvGrpSpPr/>
          <p:nvPr/>
        </p:nvGrpSpPr>
        <p:grpSpPr>
          <a:xfrm>
            <a:off x="-98982" y="-104349"/>
            <a:ext cx="12408253" cy="7045442"/>
            <a:chOff x="-98982" y="-104349"/>
            <a:chExt cx="12408253" cy="7045442"/>
          </a:xfrm>
          <a:solidFill>
            <a:schemeClr val="bg1">
              <a:alpha val="10000"/>
            </a:schemeClr>
          </a:solidFill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ADDA56C4-772B-4030-8288-CF4EE0ACD7E2}"/>
                </a:ext>
              </a:extLst>
            </p:cNvPr>
            <p:cNvCxnSpPr>
              <a:cxnSpLocks/>
              <a:stCxn id="67" idx="7"/>
              <a:endCxn id="65" idx="2"/>
            </p:cNvCxnSpPr>
            <p:nvPr/>
          </p:nvCxnSpPr>
          <p:spPr>
            <a:xfrm>
              <a:off x="1584504" y="1905029"/>
              <a:ext cx="1703016" cy="9444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5317D414-6D1F-4DF3-BE64-BFA09CDBA625}"/>
                </a:ext>
              </a:extLst>
            </p:cNvPr>
            <p:cNvCxnSpPr>
              <a:cxnSpLocks/>
              <a:stCxn id="65" idx="4"/>
              <a:endCxn id="84" idx="1"/>
            </p:cNvCxnSpPr>
            <p:nvPr/>
          </p:nvCxnSpPr>
          <p:spPr>
            <a:xfrm flipV="1">
              <a:off x="3427782" y="2205662"/>
              <a:ext cx="482924" cy="57007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22CA3AF4-DF13-434C-8812-36D1E4CA0C8C}"/>
                </a:ext>
              </a:extLst>
            </p:cNvPr>
            <p:cNvCxnSpPr>
              <a:cxnSpLocks/>
              <a:stCxn id="70" idx="2"/>
              <a:endCxn id="82" idx="6"/>
            </p:cNvCxnSpPr>
            <p:nvPr/>
          </p:nvCxnSpPr>
          <p:spPr>
            <a:xfrm flipH="1">
              <a:off x="4004116" y="998896"/>
              <a:ext cx="1032867" cy="4144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47013D0F-98EC-4E8F-AFAD-6FF8A58C8F79}"/>
                </a:ext>
              </a:extLst>
            </p:cNvPr>
            <p:cNvCxnSpPr>
              <a:cxnSpLocks/>
              <a:stCxn id="84" idx="5"/>
              <a:endCxn id="70" idx="1"/>
            </p:cNvCxnSpPr>
            <p:nvPr/>
          </p:nvCxnSpPr>
          <p:spPr>
            <a:xfrm flipV="1">
              <a:off x="4016342" y="1082390"/>
              <a:ext cx="1055225" cy="10176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25402C70-DA29-46C8-9929-3BFD774E1E96}"/>
                </a:ext>
              </a:extLst>
            </p:cNvPr>
            <p:cNvCxnSpPr>
              <a:cxnSpLocks/>
              <a:stCxn id="65" idx="5"/>
              <a:endCxn id="83" idx="1"/>
            </p:cNvCxnSpPr>
            <p:nvPr/>
          </p:nvCxnSpPr>
          <p:spPr>
            <a:xfrm flipV="1">
              <a:off x="3493690" y="2247314"/>
              <a:ext cx="1466461" cy="58328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CF5A109C-EC3F-422C-A121-E5A963F029CE}"/>
                </a:ext>
              </a:extLst>
            </p:cNvPr>
            <p:cNvCxnSpPr>
              <a:cxnSpLocks/>
              <a:stCxn id="70" idx="0"/>
              <a:endCxn id="83" idx="4"/>
            </p:cNvCxnSpPr>
            <p:nvPr/>
          </p:nvCxnSpPr>
          <p:spPr>
            <a:xfrm flipH="1">
              <a:off x="5012969" y="1116974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53CBD052-10F9-4BA0-948B-2F90F95CCF48}"/>
                </a:ext>
              </a:extLst>
            </p:cNvPr>
            <p:cNvCxnSpPr>
              <a:cxnSpLocks/>
              <a:stCxn id="84" idx="3"/>
              <a:endCxn id="82" idx="0"/>
            </p:cNvCxnSpPr>
            <p:nvPr/>
          </p:nvCxnSpPr>
          <p:spPr>
            <a:xfrm flipH="1" flipV="1">
              <a:off x="3892072" y="1525433"/>
              <a:ext cx="18633" cy="5745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9779E93-4BB6-4B21-8989-67DBBDB96BBD}"/>
                </a:ext>
              </a:extLst>
            </p:cNvPr>
            <p:cNvCxnSpPr>
              <a:cxnSpLocks/>
              <a:stCxn id="190" idx="7"/>
              <a:endCxn id="72" idx="1"/>
            </p:cNvCxnSpPr>
            <p:nvPr/>
          </p:nvCxnSpPr>
          <p:spPr>
            <a:xfrm flipV="1">
              <a:off x="5140075" y="2350975"/>
              <a:ext cx="1066308" cy="5527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D69A3F5-EC14-47CF-A7B7-FBBC117BF8D6}"/>
                </a:ext>
              </a:extLst>
            </p:cNvPr>
            <p:cNvCxnSpPr>
              <a:cxnSpLocks/>
              <a:stCxn id="70" idx="7"/>
              <a:endCxn id="72" idx="3"/>
            </p:cNvCxnSpPr>
            <p:nvPr/>
          </p:nvCxnSpPr>
          <p:spPr>
            <a:xfrm>
              <a:off x="5238555" y="1082390"/>
              <a:ext cx="967828" cy="11101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F2A6DD14-13A1-44D8-8E67-E21BF05E806F}"/>
                </a:ext>
              </a:extLst>
            </p:cNvPr>
            <p:cNvCxnSpPr>
              <a:cxnSpLocks/>
              <a:stCxn id="69" idx="3"/>
            </p:cNvCxnSpPr>
            <p:nvPr/>
          </p:nvCxnSpPr>
          <p:spPr>
            <a:xfrm flipH="1" flipV="1">
              <a:off x="3211650" y="18443"/>
              <a:ext cx="498790" cy="58289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7A4F9A9-E257-4F7F-9EC0-F47089920E78}"/>
                </a:ext>
              </a:extLst>
            </p:cNvPr>
            <p:cNvCxnSpPr>
              <a:cxnSpLocks/>
              <a:stCxn id="84" idx="6"/>
              <a:endCxn id="83" idx="2"/>
            </p:cNvCxnSpPr>
            <p:nvPr/>
          </p:nvCxnSpPr>
          <p:spPr>
            <a:xfrm>
              <a:off x="4038220" y="2152844"/>
              <a:ext cx="900054" cy="416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550FA7E4-672B-4306-BD9D-9594FD47A34B}"/>
                </a:ext>
              </a:extLst>
            </p:cNvPr>
            <p:cNvCxnSpPr>
              <a:cxnSpLocks/>
              <a:stCxn id="69" idx="0"/>
              <a:endCxn id="82" idx="4"/>
            </p:cNvCxnSpPr>
            <p:nvPr/>
          </p:nvCxnSpPr>
          <p:spPr>
            <a:xfrm>
              <a:off x="3789668" y="792604"/>
              <a:ext cx="102405" cy="5087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A44F12F-39FA-49B2-885A-31EB31BFE498}"/>
                </a:ext>
              </a:extLst>
            </p:cNvPr>
            <p:cNvCxnSpPr>
              <a:cxnSpLocks/>
              <a:stCxn id="83" idx="6"/>
              <a:endCxn id="72" idx="2"/>
            </p:cNvCxnSpPr>
            <p:nvPr/>
          </p:nvCxnSpPr>
          <p:spPr>
            <a:xfrm>
              <a:off x="5087665" y="2194496"/>
              <a:ext cx="1085901" cy="772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DA557438-998D-4A8A-892E-3C8105C3198D}"/>
                </a:ext>
              </a:extLst>
            </p:cNvPr>
            <p:cNvCxnSpPr>
              <a:cxnSpLocks/>
              <a:stCxn id="71" idx="0"/>
              <a:endCxn id="72" idx="4"/>
            </p:cNvCxnSpPr>
            <p:nvPr/>
          </p:nvCxnSpPr>
          <p:spPr>
            <a:xfrm>
              <a:off x="6243041" y="1291086"/>
              <a:ext cx="42569" cy="868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0159477-E2AC-4275-9E18-1C97CECF82DE}"/>
                </a:ext>
              </a:extLst>
            </p:cNvPr>
            <p:cNvCxnSpPr>
              <a:cxnSpLocks/>
              <a:stCxn id="74" idx="1"/>
              <a:endCxn id="72" idx="5"/>
            </p:cNvCxnSpPr>
            <p:nvPr/>
          </p:nvCxnSpPr>
          <p:spPr>
            <a:xfrm flipH="1">
              <a:off x="6364837" y="570689"/>
              <a:ext cx="1332558" cy="162183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2A740-0409-406D-A8D8-54F898453AD3}"/>
                </a:ext>
              </a:extLst>
            </p:cNvPr>
            <p:cNvCxnSpPr>
              <a:cxnSpLocks/>
              <a:stCxn id="74" idx="0"/>
              <a:endCxn id="73" idx="4"/>
            </p:cNvCxnSpPr>
            <p:nvPr/>
          </p:nvCxnSpPr>
          <p:spPr>
            <a:xfrm flipH="1">
              <a:off x="7737803" y="592567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0D397D06-F070-460A-89C1-F12915D05733}"/>
                </a:ext>
              </a:extLst>
            </p:cNvPr>
            <p:cNvCxnSpPr>
              <a:cxnSpLocks/>
              <a:stCxn id="73" idx="2"/>
              <a:endCxn id="72" idx="6"/>
            </p:cNvCxnSpPr>
            <p:nvPr/>
          </p:nvCxnSpPr>
          <p:spPr>
            <a:xfrm flipH="1">
              <a:off x="6397654" y="1722181"/>
              <a:ext cx="1228105" cy="5495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A3FE479C-9912-490D-A8F2-91EEF028B5C7}"/>
                </a:ext>
              </a:extLst>
            </p:cNvPr>
            <p:cNvCxnSpPr>
              <a:cxnSpLocks/>
              <a:stCxn id="73" idx="7"/>
              <a:endCxn id="213" idx="5"/>
            </p:cNvCxnSpPr>
            <p:nvPr/>
          </p:nvCxnSpPr>
          <p:spPr>
            <a:xfrm>
              <a:off x="7817030" y="1801408"/>
              <a:ext cx="1649913" cy="11052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E226426-15CA-4F68-8B8E-C5A67FE330D6}"/>
                </a:ext>
              </a:extLst>
            </p:cNvPr>
            <p:cNvCxnSpPr>
              <a:cxnSpLocks/>
              <a:stCxn id="73" idx="6"/>
              <a:endCxn id="80" idx="2"/>
            </p:cNvCxnSpPr>
            <p:nvPr/>
          </p:nvCxnSpPr>
          <p:spPr>
            <a:xfrm flipV="1">
              <a:off x="7849847" y="1627721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F3A7488D-6FAC-42C0-BC17-D6C2976BCE5C}"/>
                </a:ext>
              </a:extLst>
            </p:cNvPr>
            <p:cNvCxnSpPr>
              <a:cxnSpLocks/>
              <a:stCxn id="80" idx="7"/>
              <a:endCxn id="81" idx="3"/>
            </p:cNvCxnSpPr>
            <p:nvPr/>
          </p:nvCxnSpPr>
          <p:spPr>
            <a:xfrm>
              <a:off x="9385903" y="1706948"/>
              <a:ext cx="910362" cy="8460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AC003D1E-8146-418A-9745-2A28B4C42ED4}"/>
                </a:ext>
              </a:extLst>
            </p:cNvPr>
            <p:cNvCxnSpPr>
              <a:cxnSpLocks/>
              <a:stCxn id="66" idx="0"/>
              <a:endCxn id="65" idx="3"/>
            </p:cNvCxnSpPr>
            <p:nvPr/>
          </p:nvCxnSpPr>
          <p:spPr>
            <a:xfrm>
              <a:off x="2865686" y="1745404"/>
              <a:ext cx="476698" cy="10381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42D599C-5047-4893-A175-F285A0534CDD}"/>
                </a:ext>
              </a:extLst>
            </p:cNvPr>
            <p:cNvCxnSpPr>
              <a:cxnSpLocks/>
              <a:stCxn id="82" idx="2"/>
              <a:endCxn id="66" idx="6"/>
            </p:cNvCxnSpPr>
            <p:nvPr/>
          </p:nvCxnSpPr>
          <p:spPr>
            <a:xfrm flipH="1">
              <a:off x="2983764" y="1413389"/>
              <a:ext cx="796264" cy="21393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F1864F6-14D6-4ABA-9BB9-7050CF4D3690}"/>
                </a:ext>
              </a:extLst>
            </p:cNvPr>
            <p:cNvCxnSpPr>
              <a:cxnSpLocks/>
              <a:stCxn id="69" idx="1"/>
              <a:endCxn id="66" idx="5"/>
            </p:cNvCxnSpPr>
            <p:nvPr/>
          </p:nvCxnSpPr>
          <p:spPr>
            <a:xfrm flipH="1">
              <a:off x="2949180" y="759787"/>
              <a:ext cx="761261" cy="7840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0384F8EA-8FCE-4CB2-9382-04F27F334F8E}"/>
                </a:ext>
              </a:extLst>
            </p:cNvPr>
            <p:cNvCxnSpPr>
              <a:cxnSpLocks/>
              <a:stCxn id="68" idx="7"/>
              <a:endCxn id="66" idx="3"/>
            </p:cNvCxnSpPr>
            <p:nvPr/>
          </p:nvCxnSpPr>
          <p:spPr>
            <a:xfrm>
              <a:off x="2026273" y="811101"/>
              <a:ext cx="755920" cy="7327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5141ABE3-6C95-4D90-B283-D166ED1AEDF4}"/>
                </a:ext>
              </a:extLst>
            </p:cNvPr>
            <p:cNvCxnSpPr>
              <a:cxnSpLocks/>
              <a:stCxn id="67" idx="6"/>
              <a:endCxn id="66" idx="2"/>
            </p:cNvCxnSpPr>
            <p:nvPr/>
          </p:nvCxnSpPr>
          <p:spPr>
            <a:xfrm flipV="1">
              <a:off x="1617321" y="1627326"/>
              <a:ext cx="1130287" cy="1984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715CA3F-D595-477C-9779-20F41BF1AF5F}"/>
                </a:ext>
              </a:extLst>
            </p:cNvPr>
            <p:cNvCxnSpPr>
              <a:cxnSpLocks/>
              <a:stCxn id="87" idx="7"/>
              <a:endCxn id="67" idx="3"/>
            </p:cNvCxnSpPr>
            <p:nvPr/>
          </p:nvCxnSpPr>
          <p:spPr>
            <a:xfrm>
              <a:off x="562732" y="991183"/>
              <a:ext cx="863318" cy="75539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997E5E86-16F1-4A17-890F-499B14B1230F}"/>
                </a:ext>
              </a:extLst>
            </p:cNvPr>
            <p:cNvCxnSpPr>
              <a:cxnSpLocks/>
              <a:stCxn id="87" idx="6"/>
              <a:endCxn id="68" idx="2"/>
            </p:cNvCxnSpPr>
            <p:nvPr/>
          </p:nvCxnSpPr>
          <p:spPr>
            <a:xfrm flipV="1">
              <a:off x="584609" y="758283"/>
              <a:ext cx="1314149" cy="18008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4FDEC264-0F46-48D2-8242-944EC2773248}"/>
                </a:ext>
              </a:extLst>
            </p:cNvPr>
            <p:cNvCxnSpPr>
              <a:cxnSpLocks/>
              <a:stCxn id="87" idx="5"/>
            </p:cNvCxnSpPr>
            <p:nvPr/>
          </p:nvCxnSpPr>
          <p:spPr>
            <a:xfrm flipV="1">
              <a:off x="562732" y="7695"/>
              <a:ext cx="830501" cy="8778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CE869694-EA52-40E0-BB52-56E1764DF99C}"/>
                </a:ext>
              </a:extLst>
            </p:cNvPr>
            <p:cNvCxnSpPr>
              <a:cxnSpLocks/>
              <a:stCxn id="68" idx="4"/>
            </p:cNvCxnSpPr>
            <p:nvPr/>
          </p:nvCxnSpPr>
          <p:spPr>
            <a:xfrm flipH="1" flipV="1">
              <a:off x="1913190" y="8940"/>
              <a:ext cx="60264" cy="6746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B0E8842D-7D03-42B7-A2D2-71FEE3F9696E}"/>
                </a:ext>
              </a:extLst>
            </p:cNvPr>
            <p:cNvCxnSpPr>
              <a:cxnSpLocks/>
              <a:stCxn id="68" idx="5"/>
            </p:cNvCxnSpPr>
            <p:nvPr/>
          </p:nvCxnSpPr>
          <p:spPr>
            <a:xfrm flipV="1">
              <a:off x="2026273" y="21571"/>
              <a:ext cx="969507" cy="6838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4CCA081-11EB-4C65-9FBE-D4DCD0940F6B}"/>
                </a:ext>
              </a:extLst>
            </p:cNvPr>
            <p:cNvCxnSpPr>
              <a:cxnSpLocks/>
              <a:stCxn id="69" idx="5"/>
            </p:cNvCxnSpPr>
            <p:nvPr/>
          </p:nvCxnSpPr>
          <p:spPr>
            <a:xfrm flipV="1">
              <a:off x="3868895" y="-11241"/>
              <a:ext cx="430441" cy="6125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48827F6-818C-4F97-BD8A-55630B1CA0B1}"/>
                </a:ext>
              </a:extLst>
            </p:cNvPr>
            <p:cNvCxnSpPr>
              <a:cxnSpLocks/>
              <a:stCxn id="68" idx="6"/>
              <a:endCxn id="69" idx="2"/>
            </p:cNvCxnSpPr>
            <p:nvPr/>
          </p:nvCxnSpPr>
          <p:spPr>
            <a:xfrm flipV="1">
              <a:off x="2048150" y="680560"/>
              <a:ext cx="1629474" cy="7772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CC9E58A4-32BF-454A-B4E3-A6235436EA3B}"/>
                </a:ext>
              </a:extLst>
            </p:cNvPr>
            <p:cNvCxnSpPr>
              <a:cxnSpLocks/>
              <a:stCxn id="69" idx="6"/>
              <a:endCxn id="70" idx="3"/>
            </p:cNvCxnSpPr>
            <p:nvPr/>
          </p:nvCxnSpPr>
          <p:spPr>
            <a:xfrm>
              <a:off x="3901712" y="680560"/>
              <a:ext cx="1169856" cy="234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1229AF0-E81A-4893-BAAF-F3ABAFD5767F}"/>
                </a:ext>
              </a:extLst>
            </p:cNvPr>
            <p:cNvCxnSpPr>
              <a:cxnSpLocks/>
              <a:stCxn id="71" idx="2"/>
              <a:endCxn id="70" idx="6"/>
            </p:cNvCxnSpPr>
            <p:nvPr/>
          </p:nvCxnSpPr>
          <p:spPr>
            <a:xfrm flipH="1" flipV="1">
              <a:off x="5273139" y="998896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BFE634C6-B9C5-4125-8110-1E61E4DD9ED5}"/>
                </a:ext>
              </a:extLst>
            </p:cNvPr>
            <p:cNvCxnSpPr>
              <a:cxnSpLocks/>
              <a:stCxn id="92" idx="0"/>
              <a:endCxn id="70" idx="5"/>
            </p:cNvCxnSpPr>
            <p:nvPr/>
          </p:nvCxnSpPr>
          <p:spPr>
            <a:xfrm flipH="1">
              <a:off x="5238555" y="-6145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1BC3B956-CE52-4427-BB04-3524AF10DA83}"/>
                </a:ext>
              </a:extLst>
            </p:cNvPr>
            <p:cNvCxnSpPr>
              <a:cxnSpLocks/>
              <a:endCxn id="70" idx="4"/>
            </p:cNvCxnSpPr>
            <p:nvPr/>
          </p:nvCxnSpPr>
          <p:spPr>
            <a:xfrm>
              <a:off x="4883094" y="-29536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75DAE1E-F3BC-4352-A813-620A10844687}"/>
                </a:ext>
              </a:extLst>
            </p:cNvPr>
            <p:cNvCxnSpPr>
              <a:cxnSpLocks/>
              <a:stCxn id="92" idx="2"/>
              <a:endCxn id="71" idx="4"/>
            </p:cNvCxnSpPr>
            <p:nvPr/>
          </p:nvCxnSpPr>
          <p:spPr>
            <a:xfrm flipH="1">
              <a:off x="6243041" y="-5452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AE45C4ED-201A-4515-856B-C365A565D0FA}"/>
                </a:ext>
              </a:extLst>
            </p:cNvPr>
            <p:cNvCxnSpPr>
              <a:cxnSpLocks/>
              <a:stCxn id="74" idx="2"/>
              <a:endCxn id="71" idx="6"/>
            </p:cNvCxnSpPr>
            <p:nvPr/>
          </p:nvCxnSpPr>
          <p:spPr>
            <a:xfrm flipH="1">
              <a:off x="6317737" y="517871"/>
              <a:ext cx="1357780" cy="6985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23CBE530-18CF-417E-A814-D323CFCE11C8}"/>
                </a:ext>
              </a:extLst>
            </p:cNvPr>
            <p:cNvCxnSpPr>
              <a:cxnSpLocks/>
              <a:stCxn id="74" idx="4"/>
            </p:cNvCxnSpPr>
            <p:nvPr/>
          </p:nvCxnSpPr>
          <p:spPr>
            <a:xfrm flipV="1">
              <a:off x="7750213" y="54467"/>
              <a:ext cx="93642" cy="3887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30068FD9-31AB-4D44-80A0-838119BE3AC0}"/>
                </a:ext>
              </a:extLst>
            </p:cNvPr>
            <p:cNvCxnSpPr>
              <a:cxnSpLocks/>
              <a:stCxn id="75" idx="3"/>
            </p:cNvCxnSpPr>
            <p:nvPr/>
          </p:nvCxnSpPr>
          <p:spPr>
            <a:xfrm flipH="1" flipV="1">
              <a:off x="8652184" y="-11241"/>
              <a:ext cx="511421" cy="3567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4886351E-3166-4797-803D-CF8339B4A5AC}"/>
                </a:ext>
              </a:extLst>
            </p:cNvPr>
            <p:cNvCxnSpPr>
              <a:cxnSpLocks/>
              <a:stCxn id="75" idx="2"/>
              <a:endCxn id="74" idx="6"/>
            </p:cNvCxnSpPr>
            <p:nvPr/>
          </p:nvCxnSpPr>
          <p:spPr>
            <a:xfrm flipH="1">
              <a:off x="7824909" y="42476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D19E2DAA-D706-4503-90E1-A1A8B932848A}"/>
                </a:ext>
              </a:extLst>
            </p:cNvPr>
            <p:cNvCxnSpPr>
              <a:cxnSpLocks/>
              <a:stCxn id="80" idx="4"/>
              <a:endCxn id="75" idx="0"/>
            </p:cNvCxnSpPr>
            <p:nvPr/>
          </p:nvCxnSpPr>
          <p:spPr>
            <a:xfrm flipH="1" flipV="1">
              <a:off x="9242832" y="53680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EACD23D-4F2E-406B-A5A8-E2127C71F02F}"/>
                </a:ext>
              </a:extLst>
            </p:cNvPr>
            <p:cNvCxnSpPr>
              <a:cxnSpLocks/>
              <a:stCxn id="79" idx="3"/>
              <a:endCxn id="75" idx="7"/>
            </p:cNvCxnSpPr>
            <p:nvPr/>
          </p:nvCxnSpPr>
          <p:spPr>
            <a:xfrm flipH="1" flipV="1">
              <a:off x="9322059" y="503987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C00820C2-DB84-45A7-BBCA-04606D0A11C1}"/>
                </a:ext>
              </a:extLst>
            </p:cNvPr>
            <p:cNvCxnSpPr>
              <a:cxnSpLocks/>
              <a:stCxn id="79" idx="2"/>
              <a:endCxn id="80" idx="6"/>
            </p:cNvCxnSpPr>
            <p:nvPr/>
          </p:nvCxnSpPr>
          <p:spPr>
            <a:xfrm flipH="1">
              <a:off x="9418720" y="1237716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88C0AA88-8F30-4D3E-B5F9-75B35A47718F}"/>
                </a:ext>
              </a:extLst>
            </p:cNvPr>
            <p:cNvCxnSpPr>
              <a:cxnSpLocks/>
              <a:stCxn id="79" idx="1"/>
              <a:endCxn id="81" idx="4"/>
            </p:cNvCxnSpPr>
            <p:nvPr/>
          </p:nvCxnSpPr>
          <p:spPr>
            <a:xfrm flipH="1">
              <a:off x="10349083" y="1309164"/>
              <a:ext cx="576378" cy="12219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32FC2FD9-01CB-4D14-BD97-8FAA54420228}"/>
                </a:ext>
              </a:extLst>
            </p:cNvPr>
            <p:cNvCxnSpPr>
              <a:cxnSpLocks/>
              <a:stCxn id="77" idx="1"/>
              <a:endCxn id="81" idx="5"/>
            </p:cNvCxnSpPr>
            <p:nvPr/>
          </p:nvCxnSpPr>
          <p:spPr>
            <a:xfrm flipH="1">
              <a:off x="10401901" y="1774673"/>
              <a:ext cx="1757220" cy="7783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93488574-B736-48E7-8862-6EC14F597A52}"/>
                </a:ext>
              </a:extLst>
            </p:cNvPr>
            <p:cNvCxnSpPr>
              <a:cxnSpLocks/>
              <a:stCxn id="77" idx="0"/>
              <a:endCxn id="78" idx="4"/>
            </p:cNvCxnSpPr>
            <p:nvPr/>
          </p:nvCxnSpPr>
          <p:spPr>
            <a:xfrm flipH="1">
              <a:off x="11893491" y="1806534"/>
              <a:ext cx="313099" cy="9575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68FC0805-6617-4282-A4EC-5681979E0ECF}"/>
                </a:ext>
              </a:extLst>
            </p:cNvPr>
            <p:cNvCxnSpPr>
              <a:cxnSpLocks/>
              <a:stCxn id="149" idx="7"/>
              <a:endCxn id="214" idx="1"/>
            </p:cNvCxnSpPr>
            <p:nvPr/>
          </p:nvCxnSpPr>
          <p:spPr>
            <a:xfrm flipH="1" flipV="1">
              <a:off x="8117425" y="3321916"/>
              <a:ext cx="642685" cy="1106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8552AF10-17A2-40CA-8FAE-393DBAE67FDC}"/>
                </a:ext>
              </a:extLst>
            </p:cNvPr>
            <p:cNvCxnSpPr>
              <a:cxnSpLocks/>
              <a:endCxn id="76" idx="6"/>
            </p:cNvCxnSpPr>
            <p:nvPr/>
          </p:nvCxnSpPr>
          <p:spPr>
            <a:xfrm flipH="1">
              <a:off x="11941804" y="350882"/>
              <a:ext cx="294325" cy="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153A0CBE-5425-4EEF-8C79-D2A4CDFE0087}"/>
                </a:ext>
              </a:extLst>
            </p:cNvPr>
            <p:cNvCxnSpPr>
              <a:cxnSpLocks/>
              <a:stCxn id="149" idx="0"/>
              <a:endCxn id="213" idx="3"/>
            </p:cNvCxnSpPr>
            <p:nvPr/>
          </p:nvCxnSpPr>
          <p:spPr>
            <a:xfrm flipV="1">
              <a:off x="8839337" y="3056346"/>
              <a:ext cx="575543" cy="133887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6DC92F44-5A2D-4D2A-AC22-44EDE0E9780F}"/>
                </a:ext>
              </a:extLst>
            </p:cNvPr>
            <p:cNvCxnSpPr>
              <a:cxnSpLocks/>
              <a:stCxn id="161" idx="0"/>
              <a:endCxn id="212" idx="0"/>
            </p:cNvCxnSpPr>
            <p:nvPr/>
          </p:nvCxnSpPr>
          <p:spPr>
            <a:xfrm flipH="1" flipV="1">
              <a:off x="10593831" y="3434127"/>
              <a:ext cx="970340" cy="11166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6D1F59CC-9F6D-409E-85EE-1E8FF91F7A10}"/>
                </a:ext>
              </a:extLst>
            </p:cNvPr>
            <p:cNvCxnSpPr>
              <a:cxnSpLocks/>
              <a:stCxn id="161" idx="1"/>
              <a:endCxn id="78" idx="0"/>
            </p:cNvCxnSpPr>
            <p:nvPr/>
          </p:nvCxnSpPr>
          <p:spPr>
            <a:xfrm flipV="1">
              <a:off x="11616989" y="2983008"/>
              <a:ext cx="228732" cy="15896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13D86B92-CA1A-4B58-AFDF-61E3CEE8FD29}"/>
                </a:ext>
              </a:extLst>
            </p:cNvPr>
            <p:cNvCxnSpPr>
              <a:cxnSpLocks/>
              <a:stCxn id="78" idx="2"/>
              <a:endCxn id="81" idx="6"/>
            </p:cNvCxnSpPr>
            <p:nvPr/>
          </p:nvCxnSpPr>
          <p:spPr>
            <a:xfrm flipH="1" flipV="1">
              <a:off x="10423779" y="2605827"/>
              <a:ext cx="1336358" cy="2438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FD049A67-6896-4534-9F74-9761B7AED830}"/>
                </a:ext>
              </a:extLst>
            </p:cNvPr>
            <p:cNvCxnSpPr>
              <a:cxnSpLocks/>
              <a:stCxn id="77" idx="2"/>
              <a:endCxn id="79" idx="6"/>
            </p:cNvCxnSpPr>
            <p:nvPr/>
          </p:nvCxnSpPr>
          <p:spPr>
            <a:xfrm flipH="1" flipV="1">
              <a:off x="11097954" y="1194675"/>
              <a:ext cx="1050131" cy="5239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734BFB0B-ECEA-4EBA-9214-12B78FFF0215}"/>
                </a:ext>
              </a:extLst>
            </p:cNvPr>
            <p:cNvCxnSpPr>
              <a:cxnSpLocks/>
              <a:stCxn id="76" idx="1"/>
              <a:endCxn id="79" idx="5"/>
            </p:cNvCxnSpPr>
            <p:nvPr/>
          </p:nvCxnSpPr>
          <p:spPr>
            <a:xfrm flipH="1">
              <a:off x="11050531" y="430109"/>
              <a:ext cx="700002" cy="693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29E77413-84EA-4708-8F56-F4835C50567D}"/>
                </a:ext>
              </a:extLst>
            </p:cNvPr>
            <p:cNvCxnSpPr>
              <a:cxnSpLocks/>
              <a:stCxn id="76" idx="3"/>
              <a:endCxn id="93" idx="1"/>
            </p:cNvCxnSpPr>
            <p:nvPr/>
          </p:nvCxnSpPr>
          <p:spPr>
            <a:xfrm flipH="1" flipV="1">
              <a:off x="10480717" y="1658"/>
              <a:ext cx="1269816" cy="2699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DC0AB6CE-3E2D-4F84-BE9F-92D268FD958F}"/>
                </a:ext>
              </a:extLst>
            </p:cNvPr>
            <p:cNvCxnSpPr>
              <a:cxnSpLocks/>
              <a:stCxn id="79" idx="4"/>
              <a:endCxn id="93" idx="2"/>
            </p:cNvCxnSpPr>
            <p:nvPr/>
          </p:nvCxnSpPr>
          <p:spPr>
            <a:xfrm flipH="1" flipV="1">
              <a:off x="10368902" y="619"/>
              <a:ext cx="597574" cy="1105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C6957BFA-CA25-48E0-8413-F85EA39F4C86}"/>
                </a:ext>
              </a:extLst>
            </p:cNvPr>
            <p:cNvCxnSpPr>
              <a:cxnSpLocks/>
              <a:stCxn id="75" idx="5"/>
              <a:endCxn id="93" idx="0"/>
            </p:cNvCxnSpPr>
            <p:nvPr/>
          </p:nvCxnSpPr>
          <p:spPr>
            <a:xfrm flipV="1">
              <a:off x="9322059" y="-420"/>
              <a:ext cx="935027" cy="3459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04006D20-08DD-4545-BCA9-EFE3F27595DE}"/>
                </a:ext>
              </a:extLst>
            </p:cNvPr>
            <p:cNvCxnSpPr>
              <a:cxnSpLocks/>
              <a:stCxn id="76" idx="7"/>
              <a:endCxn id="77" idx="3"/>
            </p:cNvCxnSpPr>
            <p:nvPr/>
          </p:nvCxnSpPr>
          <p:spPr>
            <a:xfrm>
              <a:off x="11908987" y="430109"/>
              <a:ext cx="270959" cy="12410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EBAEECE7-0370-4D79-A10B-B127915D50C0}"/>
                </a:ext>
              </a:extLst>
            </p:cNvPr>
            <p:cNvCxnSpPr>
              <a:cxnSpLocks/>
              <a:stCxn id="74" idx="7"/>
              <a:endCxn id="80" idx="3"/>
            </p:cNvCxnSpPr>
            <p:nvPr/>
          </p:nvCxnSpPr>
          <p:spPr>
            <a:xfrm>
              <a:off x="7803031" y="570690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82CACA70-3195-4F12-9A0E-A03B1E8B0B72}"/>
                </a:ext>
              </a:extLst>
            </p:cNvPr>
            <p:cNvCxnSpPr>
              <a:cxnSpLocks/>
              <a:endCxn id="76" idx="4"/>
            </p:cNvCxnSpPr>
            <p:nvPr/>
          </p:nvCxnSpPr>
          <p:spPr>
            <a:xfrm flipH="1">
              <a:off x="11829760" y="8940"/>
              <a:ext cx="14366" cy="22989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F9A0CF29-7E7D-4415-955A-09F2426386E1}"/>
                </a:ext>
              </a:extLst>
            </p:cNvPr>
            <p:cNvSpPr/>
            <p:nvPr/>
          </p:nvSpPr>
          <p:spPr>
            <a:xfrm rot="1036530" flipV="1">
              <a:off x="3282465" y="277068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30578A5C-1F01-4CA3-B7F5-AC6FD08AB58B}"/>
                </a:ext>
              </a:extLst>
            </p:cNvPr>
            <p:cNvSpPr/>
            <p:nvPr/>
          </p:nvSpPr>
          <p:spPr>
            <a:xfrm flipV="1">
              <a:off x="2747608" y="150924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70E373F0-803F-47DA-87A5-C49157314A49}"/>
                </a:ext>
              </a:extLst>
            </p:cNvPr>
            <p:cNvSpPr/>
            <p:nvPr/>
          </p:nvSpPr>
          <p:spPr>
            <a:xfrm flipV="1">
              <a:off x="1393233" y="171375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93A239E2-9DA2-4181-B0B9-EA01621430E6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1898758" y="683587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DC8CAE03-0F09-4226-B3DB-814D99B49CF1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3677624" y="5685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CC265633-D48A-4984-9025-BBD3E52BBDFD}"/>
                </a:ext>
              </a:extLst>
            </p:cNvPr>
            <p:cNvSpPr/>
            <p:nvPr/>
          </p:nvSpPr>
          <p:spPr>
            <a:xfrm flipV="1">
              <a:off x="5036983" y="88081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4EC04EB0-6848-49E9-B0BA-E367F83C5991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6168345" y="114169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0D1B0A5F-61CF-48E9-B091-D65275F73047}"/>
                </a:ext>
              </a:extLst>
            </p:cNvPr>
            <p:cNvSpPr/>
            <p:nvPr/>
          </p:nvSpPr>
          <p:spPr>
            <a:xfrm flipV="1">
              <a:off x="6173566" y="2159704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2E4B71BA-CEE3-4199-A6EE-29E3C7CDEC8D}"/>
                </a:ext>
              </a:extLst>
            </p:cNvPr>
            <p:cNvSpPr/>
            <p:nvPr/>
          </p:nvSpPr>
          <p:spPr>
            <a:xfrm flipV="1">
              <a:off x="7625759" y="16101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C49302C2-F326-4081-B4F7-33A3D4932BAF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7675517" y="44317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0D64FF31-A5D4-4F30-AF57-97FBA6A55F8D}"/>
                </a:ext>
              </a:extLst>
            </p:cNvPr>
            <p:cNvSpPr/>
            <p:nvPr/>
          </p:nvSpPr>
          <p:spPr>
            <a:xfrm flipV="1">
              <a:off x="9130788" y="3127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F1A27F02-C0D0-43A9-8120-3E99FA8AB8DB}"/>
                </a:ext>
              </a:extLst>
            </p:cNvPr>
            <p:cNvSpPr/>
            <p:nvPr/>
          </p:nvSpPr>
          <p:spPr>
            <a:xfrm flipV="1">
              <a:off x="11717716" y="23883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3AEBFF7A-79AB-4703-BBC7-557395A2E875}"/>
                </a:ext>
              </a:extLst>
            </p:cNvPr>
            <p:cNvSpPr>
              <a:spLocks noChangeAspect="1"/>
            </p:cNvSpPr>
            <p:nvPr/>
          </p:nvSpPr>
          <p:spPr>
            <a:xfrm rot="682168" flipV="1">
              <a:off x="12146619" y="165860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D9437B5C-8938-48D9-AD43-72E9DCEA5558}"/>
                </a:ext>
              </a:extLst>
            </p:cNvPr>
            <p:cNvSpPr/>
            <p:nvPr/>
          </p:nvSpPr>
          <p:spPr>
            <a:xfrm rot="738506" flipV="1">
              <a:off x="11757562" y="276149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D3FEB664-BE2F-4CA5-B33F-191CA498D62B}"/>
                </a:ext>
              </a:extLst>
            </p:cNvPr>
            <p:cNvSpPr/>
            <p:nvPr/>
          </p:nvSpPr>
          <p:spPr>
            <a:xfrm rot="20935587" flipV="1">
              <a:off x="10875952" y="1104151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E54A5C6C-3325-4FDB-9890-E62D89C2225E}"/>
                </a:ext>
              </a:extLst>
            </p:cNvPr>
            <p:cNvSpPr/>
            <p:nvPr/>
          </p:nvSpPr>
          <p:spPr>
            <a:xfrm flipV="1">
              <a:off x="9194632" y="151567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1E4D3BA3-EA8D-4529-8ECF-507EC98AFAB7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10274387" y="2531131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EE41EF2B-C5E8-4A60-BFBD-85621920A25B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3780028" y="130134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4B7B1FEF-CD0A-4E0C-A130-9525DFCBF440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4938273" y="211980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78748288-C12D-44B0-BE2B-36E5C262034E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3888828" y="207814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C1A87C0B-63C2-476D-BBBF-EF1B21DF24CC}"/>
                </a:ext>
              </a:extLst>
            </p:cNvPr>
            <p:cNvCxnSpPr>
              <a:cxnSpLocks/>
              <a:stCxn id="84" idx="2"/>
              <a:endCxn id="66" idx="7"/>
            </p:cNvCxnSpPr>
            <p:nvPr/>
          </p:nvCxnSpPr>
          <p:spPr>
            <a:xfrm flipH="1" flipV="1">
              <a:off x="2949180" y="1710820"/>
              <a:ext cx="939648" cy="44202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B803EB28-A9C8-4470-9F9B-4AE805126ADA}"/>
                </a:ext>
              </a:extLst>
            </p:cNvPr>
            <p:cNvCxnSpPr>
              <a:cxnSpLocks/>
              <a:stCxn id="67" idx="4"/>
              <a:endCxn id="68" idx="1"/>
            </p:cNvCxnSpPr>
            <p:nvPr/>
          </p:nvCxnSpPr>
          <p:spPr>
            <a:xfrm flipV="1">
              <a:off x="1505277" y="811101"/>
              <a:ext cx="415359" cy="9026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3425DCB6-6A11-4D27-B704-878D16B6C27E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435217" y="86366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606090CA-A219-4B53-B9F2-90DB6D82C0FB}"/>
                </a:ext>
              </a:extLst>
            </p:cNvPr>
            <p:cNvCxnSpPr>
              <a:cxnSpLocks/>
              <a:stCxn id="87" idx="3"/>
            </p:cNvCxnSpPr>
            <p:nvPr/>
          </p:nvCxnSpPr>
          <p:spPr>
            <a:xfrm flipH="1" flipV="1">
              <a:off x="14396" y="20999"/>
              <a:ext cx="442699" cy="8645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BC0A3B4B-E254-4380-BEA5-E1713DFD8C9A}"/>
                </a:ext>
              </a:extLst>
            </p:cNvPr>
            <p:cNvCxnSpPr>
              <a:cxnSpLocks/>
              <a:stCxn id="87" idx="2"/>
            </p:cNvCxnSpPr>
            <p:nvPr/>
          </p:nvCxnSpPr>
          <p:spPr>
            <a:xfrm flipH="1" flipV="1">
              <a:off x="-27532" y="832189"/>
              <a:ext cx="462749" cy="1061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8D4D7E61-8DA7-4AE9-A14D-584346C15ACC}"/>
                </a:ext>
              </a:extLst>
            </p:cNvPr>
            <p:cNvCxnSpPr>
              <a:cxnSpLocks/>
              <a:stCxn id="87" idx="1"/>
            </p:cNvCxnSpPr>
            <p:nvPr/>
          </p:nvCxnSpPr>
          <p:spPr>
            <a:xfrm flipH="1">
              <a:off x="-27532" y="991183"/>
              <a:ext cx="484627" cy="496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18652454-F35B-4869-8467-07A96C5C5D3E}"/>
                </a:ext>
              </a:extLst>
            </p:cNvPr>
            <p:cNvCxnSpPr>
              <a:cxnSpLocks/>
              <a:endCxn id="67" idx="2"/>
            </p:cNvCxnSpPr>
            <p:nvPr/>
          </p:nvCxnSpPr>
          <p:spPr>
            <a:xfrm flipV="1">
              <a:off x="42498" y="1825802"/>
              <a:ext cx="1350735" cy="1774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Chord 91">
              <a:extLst>
                <a:ext uri="{FF2B5EF4-FFF2-40B4-BE49-F238E27FC236}">
                  <a16:creationId xmlns:a16="http://schemas.microsoft.com/office/drawing/2014/main" id="{25E71840-1B2B-40B3-9A6C-37271BE8D491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6507935" y="-75430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Chord 92">
              <a:extLst>
                <a:ext uri="{FF2B5EF4-FFF2-40B4-BE49-F238E27FC236}">
                  <a16:creationId xmlns:a16="http://schemas.microsoft.com/office/drawing/2014/main" id="{603D1F3D-C1F7-438E-8BCE-BE6D69305C76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10256792" y="-104349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D9F205BD-2C8B-43BC-98D2-709102ABF2F5}"/>
                </a:ext>
              </a:extLst>
            </p:cNvPr>
            <p:cNvCxnSpPr>
              <a:cxnSpLocks/>
              <a:stCxn id="92" idx="1"/>
              <a:endCxn id="74" idx="3"/>
            </p:cNvCxnSpPr>
            <p:nvPr/>
          </p:nvCxnSpPr>
          <p:spPr>
            <a:xfrm>
              <a:off x="6657218" y="-4759"/>
              <a:ext cx="1040177" cy="46981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3D712903-4B0D-4856-8951-8C9DE97B17D9}"/>
                </a:ext>
              </a:extLst>
            </p:cNvPr>
            <p:cNvCxnSpPr>
              <a:cxnSpLocks/>
              <a:endCxn id="146" idx="1"/>
            </p:cNvCxnSpPr>
            <p:nvPr/>
          </p:nvCxnSpPr>
          <p:spPr>
            <a:xfrm flipH="1">
              <a:off x="11505573" y="5340915"/>
              <a:ext cx="674373" cy="39668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B937B2C4-5F7B-4004-9E30-556DB06E9D08}"/>
                </a:ext>
              </a:extLst>
            </p:cNvPr>
            <p:cNvCxnSpPr>
              <a:cxnSpLocks/>
              <a:endCxn id="161" idx="2"/>
            </p:cNvCxnSpPr>
            <p:nvPr/>
          </p:nvCxnSpPr>
          <p:spPr>
            <a:xfrm flipH="1">
              <a:off x="11638867" y="4355007"/>
              <a:ext cx="670058" cy="2704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B2B5747D-7248-4A7A-BFBF-0DCF6003F6DA}"/>
                </a:ext>
              </a:extLst>
            </p:cNvPr>
            <p:cNvCxnSpPr>
              <a:cxnSpLocks/>
              <a:stCxn id="146" idx="0"/>
              <a:endCxn id="161" idx="4"/>
            </p:cNvCxnSpPr>
            <p:nvPr/>
          </p:nvCxnSpPr>
          <p:spPr>
            <a:xfrm flipV="1">
              <a:off x="11422079" y="4700191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C8997E36-E756-4E00-A545-4959E5D5E074}"/>
                </a:ext>
              </a:extLst>
            </p:cNvPr>
            <p:cNvCxnSpPr>
              <a:cxnSpLocks/>
              <a:stCxn id="212" idx="2"/>
              <a:endCxn id="148" idx="1"/>
            </p:cNvCxnSpPr>
            <p:nvPr/>
          </p:nvCxnSpPr>
          <p:spPr>
            <a:xfrm>
              <a:off x="10451194" y="3503136"/>
              <a:ext cx="31607" cy="6934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EFAED0D6-FBED-484D-A9C3-D7D92ACACE81}"/>
                </a:ext>
              </a:extLst>
            </p:cNvPr>
            <p:cNvCxnSpPr>
              <a:cxnSpLocks/>
              <a:stCxn id="146" idx="7"/>
              <a:endCxn id="148" idx="3"/>
            </p:cNvCxnSpPr>
            <p:nvPr/>
          </p:nvCxnSpPr>
          <p:spPr>
            <a:xfrm flipH="1" flipV="1">
              <a:off x="10482801" y="4355007"/>
              <a:ext cx="855784" cy="1382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497BA021-07A9-4526-882A-D5E3A52ED095}"/>
                </a:ext>
              </a:extLst>
            </p:cNvPr>
            <p:cNvCxnSpPr>
              <a:cxnSpLocks/>
              <a:endCxn id="161" idx="3"/>
            </p:cNvCxnSpPr>
            <p:nvPr/>
          </p:nvCxnSpPr>
          <p:spPr>
            <a:xfrm flipH="1" flipV="1">
              <a:off x="11616989" y="4678313"/>
              <a:ext cx="692282" cy="4095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99F84AE7-9CF7-4119-A8B0-097CBD106329}"/>
                </a:ext>
              </a:extLst>
            </p:cNvPr>
            <p:cNvCxnSpPr>
              <a:cxnSpLocks/>
              <a:stCxn id="161" idx="6"/>
              <a:endCxn id="148" idx="2"/>
            </p:cNvCxnSpPr>
            <p:nvPr/>
          </p:nvCxnSpPr>
          <p:spPr>
            <a:xfrm flipH="1" flipV="1">
              <a:off x="10515618" y="4275780"/>
              <a:ext cx="973856" cy="3497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AE96F9A7-F64E-47B1-9D35-77A46EF68E24}"/>
                </a:ext>
              </a:extLst>
            </p:cNvPr>
            <p:cNvCxnSpPr>
              <a:cxnSpLocks/>
              <a:stCxn id="147" idx="0"/>
              <a:endCxn id="148" idx="4"/>
            </p:cNvCxnSpPr>
            <p:nvPr/>
          </p:nvCxnSpPr>
          <p:spPr>
            <a:xfrm flipV="1">
              <a:off x="10334099" y="4387824"/>
              <a:ext cx="69475" cy="11410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0D87D556-8B8C-4018-AF9F-7882F06508A2}"/>
                </a:ext>
              </a:extLst>
            </p:cNvPr>
            <p:cNvCxnSpPr>
              <a:cxnSpLocks/>
              <a:stCxn id="150" idx="1"/>
              <a:endCxn id="148" idx="5"/>
            </p:cNvCxnSpPr>
            <p:nvPr/>
          </p:nvCxnSpPr>
          <p:spPr>
            <a:xfrm flipV="1">
              <a:off x="8879746" y="4355007"/>
              <a:ext cx="1444602" cy="13037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2FBA1BA1-4EFB-442C-A893-3A7E360D2E6B}"/>
                </a:ext>
              </a:extLst>
            </p:cNvPr>
            <p:cNvCxnSpPr>
              <a:cxnSpLocks/>
              <a:stCxn id="150" idx="0"/>
              <a:endCxn id="149" idx="4"/>
            </p:cNvCxnSpPr>
            <p:nvPr/>
          </p:nvCxnSpPr>
          <p:spPr>
            <a:xfrm flipV="1">
              <a:off x="8826927" y="4619304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9B7EB176-CE51-40A5-AAF5-2D95CE201F7A}"/>
                </a:ext>
              </a:extLst>
            </p:cNvPr>
            <p:cNvCxnSpPr>
              <a:cxnSpLocks/>
              <a:stCxn id="149" idx="2"/>
              <a:endCxn id="148" idx="6"/>
            </p:cNvCxnSpPr>
            <p:nvPr/>
          </p:nvCxnSpPr>
          <p:spPr>
            <a:xfrm flipV="1">
              <a:off x="8951381" y="4275780"/>
              <a:ext cx="1340149" cy="2314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2CE37FAB-0B9D-4046-B13E-BF9E43EE27E3}"/>
                </a:ext>
              </a:extLst>
            </p:cNvPr>
            <p:cNvCxnSpPr>
              <a:cxnSpLocks/>
              <a:stCxn id="149" idx="7"/>
              <a:endCxn id="157" idx="2"/>
            </p:cNvCxnSpPr>
            <p:nvPr/>
          </p:nvCxnSpPr>
          <p:spPr>
            <a:xfrm flipH="1" flipV="1">
              <a:off x="6683226" y="3221226"/>
              <a:ext cx="2076884" cy="12068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D161F570-896F-4130-94FA-CD97F0B6A1E2}"/>
                </a:ext>
              </a:extLst>
            </p:cNvPr>
            <p:cNvCxnSpPr>
              <a:cxnSpLocks/>
              <a:stCxn id="149" idx="6"/>
              <a:endCxn id="156" idx="2"/>
            </p:cNvCxnSpPr>
            <p:nvPr/>
          </p:nvCxnSpPr>
          <p:spPr>
            <a:xfrm flipH="1">
              <a:off x="7382508" y="4507260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245505DD-0AE8-4F43-B924-A4C7E3681C1D}"/>
                </a:ext>
              </a:extLst>
            </p:cNvPr>
            <p:cNvCxnSpPr>
              <a:cxnSpLocks/>
              <a:stCxn id="156" idx="7"/>
              <a:endCxn id="157" idx="3"/>
            </p:cNvCxnSpPr>
            <p:nvPr/>
          </p:nvCxnSpPr>
          <p:spPr>
            <a:xfrm flipH="1" flipV="1">
              <a:off x="6661348" y="3274044"/>
              <a:ext cx="529889" cy="1248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ACC3C596-8AF1-4764-A921-656F3A3415F5}"/>
                </a:ext>
              </a:extLst>
            </p:cNvPr>
            <p:cNvCxnSpPr>
              <a:cxnSpLocks/>
              <a:stCxn id="213" idx="1"/>
              <a:endCxn id="148" idx="0"/>
            </p:cNvCxnSpPr>
            <p:nvPr/>
          </p:nvCxnSpPr>
          <p:spPr>
            <a:xfrm>
              <a:off x="9564537" y="3108409"/>
              <a:ext cx="839037" cy="10553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9090B441-2210-4622-847D-F558ABA9CA4D}"/>
                </a:ext>
              </a:extLst>
            </p:cNvPr>
            <p:cNvCxnSpPr>
              <a:cxnSpLocks/>
              <a:endCxn id="146" idx="3"/>
            </p:cNvCxnSpPr>
            <p:nvPr/>
          </p:nvCxnSpPr>
          <p:spPr>
            <a:xfrm flipH="1" flipV="1">
              <a:off x="11505573" y="5904589"/>
              <a:ext cx="674373" cy="3280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5E9D913C-2266-4C7F-8D60-95A919BB2513}"/>
                </a:ext>
              </a:extLst>
            </p:cNvPr>
            <p:cNvCxnSpPr>
              <a:cxnSpLocks/>
              <a:stCxn id="147" idx="2"/>
              <a:endCxn id="146" idx="6"/>
            </p:cNvCxnSpPr>
            <p:nvPr/>
          </p:nvCxnSpPr>
          <p:spPr>
            <a:xfrm>
              <a:off x="10408795" y="5603601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031B2045-6B0E-4746-A932-3206CA869813}"/>
                </a:ext>
              </a:extLst>
            </p:cNvPr>
            <p:cNvCxnSpPr>
              <a:cxnSpLocks/>
              <a:stCxn id="162" idx="0"/>
              <a:endCxn id="146" idx="5"/>
            </p:cNvCxnSpPr>
            <p:nvPr/>
          </p:nvCxnSpPr>
          <p:spPr>
            <a:xfrm flipV="1">
              <a:off x="10069009" y="5904589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951C700C-5DF3-4643-B077-623C789B67EC}"/>
                </a:ext>
              </a:extLst>
            </p:cNvPr>
            <p:cNvCxnSpPr>
              <a:cxnSpLocks/>
              <a:endCxn id="146" idx="4"/>
            </p:cNvCxnSpPr>
            <p:nvPr/>
          </p:nvCxnSpPr>
          <p:spPr>
            <a:xfrm flipH="1" flipV="1">
              <a:off x="11422079" y="5939173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A62D7FA2-0EC2-4A54-BE42-44C27BF0F090}"/>
                </a:ext>
              </a:extLst>
            </p:cNvPr>
            <p:cNvCxnSpPr>
              <a:cxnSpLocks/>
              <a:stCxn id="162" idx="2"/>
              <a:endCxn id="147" idx="4"/>
            </p:cNvCxnSpPr>
            <p:nvPr/>
          </p:nvCxnSpPr>
          <p:spPr>
            <a:xfrm flipV="1">
              <a:off x="9994466" y="5678297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AA4F23A0-6056-4A02-997B-D36D2B5B2F1E}"/>
                </a:ext>
              </a:extLst>
            </p:cNvPr>
            <p:cNvCxnSpPr>
              <a:cxnSpLocks/>
              <a:stCxn id="150" idx="2"/>
              <a:endCxn id="147" idx="6"/>
            </p:cNvCxnSpPr>
            <p:nvPr/>
          </p:nvCxnSpPr>
          <p:spPr>
            <a:xfrm flipV="1">
              <a:off x="8901623" y="5603601"/>
              <a:ext cx="1357780" cy="1079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4FE5CC08-9887-4BE7-B0F4-E8306DCD1A84}"/>
                </a:ext>
              </a:extLst>
            </p:cNvPr>
            <p:cNvCxnSpPr>
              <a:cxnSpLocks/>
              <a:stCxn id="150" idx="4"/>
            </p:cNvCxnSpPr>
            <p:nvPr/>
          </p:nvCxnSpPr>
          <p:spPr>
            <a:xfrm flipH="1">
              <a:off x="8785593" y="5786266"/>
              <a:ext cx="41334" cy="10424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1FFF8BCE-6CCB-483E-90C3-CF8770771674}"/>
                </a:ext>
              </a:extLst>
            </p:cNvPr>
            <p:cNvCxnSpPr>
              <a:cxnSpLocks/>
              <a:stCxn id="151" idx="3"/>
            </p:cNvCxnSpPr>
            <p:nvPr/>
          </p:nvCxnSpPr>
          <p:spPr>
            <a:xfrm>
              <a:off x="7413535" y="5883908"/>
              <a:ext cx="565475" cy="9587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5C62B022-52EF-42FB-A01D-8449A16414F5}"/>
                </a:ext>
              </a:extLst>
            </p:cNvPr>
            <p:cNvCxnSpPr>
              <a:cxnSpLocks/>
              <a:stCxn id="151" idx="2"/>
              <a:endCxn id="150" idx="6"/>
            </p:cNvCxnSpPr>
            <p:nvPr/>
          </p:nvCxnSpPr>
          <p:spPr>
            <a:xfrm flipV="1">
              <a:off x="7446352" y="571157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8109D186-B0FC-4E42-AF7E-CA05D1676E99}"/>
                </a:ext>
              </a:extLst>
            </p:cNvPr>
            <p:cNvCxnSpPr>
              <a:cxnSpLocks/>
              <a:stCxn id="156" idx="4"/>
              <a:endCxn id="151" idx="0"/>
            </p:cNvCxnSpPr>
            <p:nvPr/>
          </p:nvCxnSpPr>
          <p:spPr>
            <a:xfrm>
              <a:off x="7270464" y="471376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82A9EFED-3B59-44E0-BBD8-5B029509752F}"/>
                </a:ext>
              </a:extLst>
            </p:cNvPr>
            <p:cNvCxnSpPr>
              <a:cxnSpLocks/>
              <a:stCxn id="155" idx="3"/>
              <a:endCxn id="151" idx="7"/>
            </p:cNvCxnSpPr>
            <p:nvPr/>
          </p:nvCxnSpPr>
          <p:spPr>
            <a:xfrm>
              <a:off x="5682113" y="5075781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28FA5C67-3B3F-4363-8163-52654A4C0E85}"/>
                </a:ext>
              </a:extLst>
            </p:cNvPr>
            <p:cNvCxnSpPr>
              <a:cxnSpLocks/>
              <a:stCxn id="155" idx="2"/>
              <a:endCxn id="156" idx="6"/>
            </p:cNvCxnSpPr>
            <p:nvPr/>
          </p:nvCxnSpPr>
          <p:spPr>
            <a:xfrm flipV="1">
              <a:off x="5699103" y="4601720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C9F634F9-46E6-43C3-AACC-7846717EFFFC}"/>
                </a:ext>
              </a:extLst>
            </p:cNvPr>
            <p:cNvCxnSpPr>
              <a:cxnSpLocks/>
              <a:stCxn id="155" idx="1"/>
              <a:endCxn id="157" idx="4"/>
            </p:cNvCxnSpPr>
            <p:nvPr/>
          </p:nvCxnSpPr>
          <p:spPr>
            <a:xfrm flipV="1">
              <a:off x="5651680" y="3295922"/>
              <a:ext cx="956850" cy="16243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9E407357-6AA2-436F-8820-703F22FE2F1E}"/>
                </a:ext>
              </a:extLst>
            </p:cNvPr>
            <p:cNvCxnSpPr>
              <a:cxnSpLocks/>
              <a:stCxn id="153" idx="1"/>
              <a:endCxn id="157" idx="5"/>
            </p:cNvCxnSpPr>
            <p:nvPr/>
          </p:nvCxnSpPr>
          <p:spPr>
            <a:xfrm flipV="1">
              <a:off x="4477836" y="3274044"/>
              <a:ext cx="2077876" cy="1772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243ED58E-1BF5-4611-8E8C-AC8C9192C4E5}"/>
                </a:ext>
              </a:extLst>
            </p:cNvPr>
            <p:cNvCxnSpPr>
              <a:cxnSpLocks/>
              <a:stCxn id="153" idx="0"/>
              <a:endCxn id="154" idx="4"/>
            </p:cNvCxnSpPr>
            <p:nvPr/>
          </p:nvCxnSpPr>
          <p:spPr>
            <a:xfrm flipV="1">
              <a:off x="4430367" y="4043431"/>
              <a:ext cx="58508" cy="971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3E5E9E1C-C166-4570-ABF1-3C31D744B687}"/>
                </a:ext>
              </a:extLst>
            </p:cNvPr>
            <p:cNvCxnSpPr>
              <a:cxnSpLocks/>
              <a:stCxn id="159" idx="0"/>
              <a:endCxn id="158" idx="4"/>
            </p:cNvCxnSpPr>
            <p:nvPr/>
          </p:nvCxnSpPr>
          <p:spPr>
            <a:xfrm flipV="1">
              <a:off x="2274960" y="3873481"/>
              <a:ext cx="236156" cy="11539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40D7E7D3-3A82-48B0-B861-6143303D001D}"/>
                </a:ext>
              </a:extLst>
            </p:cNvPr>
            <p:cNvCxnSpPr>
              <a:cxnSpLocks/>
              <a:stCxn id="187" idx="7"/>
              <a:endCxn id="158" idx="5"/>
            </p:cNvCxnSpPr>
            <p:nvPr/>
          </p:nvCxnSpPr>
          <p:spPr>
            <a:xfrm flipV="1">
              <a:off x="1153506" y="3840664"/>
              <a:ext cx="1278383" cy="71666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3AD4F134-8462-4C86-B7EC-C4F9765BC55A}"/>
                </a:ext>
              </a:extLst>
            </p:cNvPr>
            <p:cNvCxnSpPr>
              <a:cxnSpLocks/>
              <a:endCxn id="159" idx="6"/>
            </p:cNvCxnSpPr>
            <p:nvPr/>
          </p:nvCxnSpPr>
          <p:spPr>
            <a:xfrm flipV="1">
              <a:off x="1109306" y="5139476"/>
              <a:ext cx="1053610" cy="4204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A09DFC11-0459-4191-8092-01CF2FF696B5}"/>
                </a:ext>
              </a:extLst>
            </p:cNvPr>
            <p:cNvCxnSpPr>
              <a:cxnSpLocks/>
              <a:stCxn id="186" idx="5"/>
              <a:endCxn id="160" idx="6"/>
            </p:cNvCxnSpPr>
            <p:nvPr/>
          </p:nvCxnSpPr>
          <p:spPr>
            <a:xfrm>
              <a:off x="1094332" y="5702233"/>
              <a:ext cx="1771424" cy="4775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BED7E41B-B092-490F-B0E3-16DA3F812FD0}"/>
                </a:ext>
              </a:extLst>
            </p:cNvPr>
            <p:cNvCxnSpPr>
              <a:cxnSpLocks/>
              <a:endCxn id="160" idx="4"/>
            </p:cNvCxnSpPr>
            <p:nvPr/>
          </p:nvCxnSpPr>
          <p:spPr>
            <a:xfrm flipV="1">
              <a:off x="2739040" y="6254482"/>
              <a:ext cx="201412" cy="5439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B83225FC-EB05-4F81-9093-F182D7A25D2B}"/>
                </a:ext>
              </a:extLst>
            </p:cNvPr>
            <p:cNvCxnSpPr>
              <a:cxnSpLocks/>
              <a:stCxn id="160" idx="3"/>
            </p:cNvCxnSpPr>
            <p:nvPr/>
          </p:nvCxnSpPr>
          <p:spPr>
            <a:xfrm>
              <a:off x="2993271" y="6232605"/>
              <a:ext cx="836426" cy="5658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510C58C2-7623-4393-86D6-E47848C14C1C}"/>
                </a:ext>
              </a:extLst>
            </p:cNvPr>
            <p:cNvCxnSpPr>
              <a:cxnSpLocks/>
              <a:stCxn id="160" idx="3"/>
              <a:endCxn id="152" idx="6"/>
            </p:cNvCxnSpPr>
            <p:nvPr/>
          </p:nvCxnSpPr>
          <p:spPr>
            <a:xfrm flipV="1">
              <a:off x="2993270" y="6187800"/>
              <a:ext cx="1496920" cy="448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D2129BA8-3618-4774-B4D6-16EA3693E6BC}"/>
                </a:ext>
              </a:extLst>
            </p:cNvPr>
            <p:cNvCxnSpPr>
              <a:cxnSpLocks/>
              <a:stCxn id="160" idx="1"/>
              <a:endCxn id="153" idx="5"/>
            </p:cNvCxnSpPr>
            <p:nvPr/>
          </p:nvCxnSpPr>
          <p:spPr>
            <a:xfrm flipV="1">
              <a:off x="2993270" y="5129624"/>
              <a:ext cx="1360178" cy="9973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45A7FC49-4454-4B65-9406-6A7FFA24A740}"/>
                </a:ext>
              </a:extLst>
            </p:cNvPr>
            <p:cNvCxnSpPr>
              <a:cxnSpLocks/>
              <a:stCxn id="159" idx="2"/>
              <a:endCxn id="153" idx="6"/>
            </p:cNvCxnSpPr>
            <p:nvPr/>
          </p:nvCxnSpPr>
          <p:spPr>
            <a:xfrm flipV="1">
              <a:off x="2387004" y="5073530"/>
              <a:ext cx="1955408" cy="659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B6A9FE50-AA52-4C16-9F12-807D87990E41}"/>
                </a:ext>
              </a:extLst>
            </p:cNvPr>
            <p:cNvCxnSpPr>
              <a:cxnSpLocks/>
              <a:stCxn id="158" idx="3"/>
              <a:endCxn id="153" idx="7"/>
            </p:cNvCxnSpPr>
            <p:nvPr/>
          </p:nvCxnSpPr>
          <p:spPr>
            <a:xfrm>
              <a:off x="2590343" y="3840664"/>
              <a:ext cx="1783930" cy="11853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22A69EAC-DA43-4F65-9936-9A32799C131F}"/>
                </a:ext>
              </a:extLst>
            </p:cNvPr>
            <p:cNvCxnSpPr>
              <a:cxnSpLocks/>
              <a:stCxn id="158" idx="2"/>
              <a:endCxn id="154" idx="6"/>
            </p:cNvCxnSpPr>
            <p:nvPr/>
          </p:nvCxnSpPr>
          <p:spPr>
            <a:xfrm>
              <a:off x="2623160" y="3761437"/>
              <a:ext cx="1780131" cy="14864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B9259B35-245D-4C18-9724-6921D8FA1105}"/>
                </a:ext>
              </a:extLst>
            </p:cNvPr>
            <p:cNvCxnSpPr>
              <a:cxnSpLocks/>
              <a:stCxn id="154" idx="1"/>
              <a:endCxn id="157" idx="6"/>
            </p:cNvCxnSpPr>
            <p:nvPr/>
          </p:nvCxnSpPr>
          <p:spPr>
            <a:xfrm flipV="1">
              <a:off x="4607055" y="3221226"/>
              <a:ext cx="1926779" cy="6522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E7A1B6C8-C3DE-468D-A737-18D8C2A4C922}"/>
                </a:ext>
              </a:extLst>
            </p:cNvPr>
            <p:cNvCxnSpPr>
              <a:cxnSpLocks/>
              <a:stCxn id="153" idx="2"/>
              <a:endCxn id="155" idx="6"/>
            </p:cNvCxnSpPr>
            <p:nvPr/>
          </p:nvCxnSpPr>
          <p:spPr>
            <a:xfrm flipV="1">
              <a:off x="4488872" y="5034766"/>
              <a:ext cx="990314" cy="682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150537A9-2D9F-48D8-BD59-C5898BEBA838}"/>
                </a:ext>
              </a:extLst>
            </p:cNvPr>
            <p:cNvCxnSpPr>
              <a:cxnSpLocks/>
              <a:stCxn id="152" idx="1"/>
              <a:endCxn id="155" idx="5"/>
            </p:cNvCxnSpPr>
            <p:nvPr/>
          </p:nvCxnSpPr>
          <p:spPr>
            <a:xfrm flipV="1">
              <a:off x="4681461" y="5106214"/>
              <a:ext cx="845148" cy="10023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AB43C7C8-3746-418F-90FA-7A96DAB1FC14}"/>
                </a:ext>
              </a:extLst>
            </p:cNvPr>
            <p:cNvCxnSpPr>
              <a:cxnSpLocks/>
              <a:stCxn id="152" idx="3"/>
              <a:endCxn id="163" idx="1"/>
            </p:cNvCxnSpPr>
            <p:nvPr/>
          </p:nvCxnSpPr>
          <p:spPr>
            <a:xfrm>
              <a:off x="4681461" y="6267027"/>
              <a:ext cx="1470253" cy="56805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D4A2C4E6-B263-44A7-9A68-5CF0C2D966AB}"/>
                </a:ext>
              </a:extLst>
            </p:cNvPr>
            <p:cNvCxnSpPr>
              <a:cxnSpLocks/>
              <a:stCxn id="155" idx="4"/>
              <a:endCxn id="163" idx="2"/>
            </p:cNvCxnSpPr>
            <p:nvPr/>
          </p:nvCxnSpPr>
          <p:spPr>
            <a:xfrm>
              <a:off x="5610665" y="5123204"/>
              <a:ext cx="652864" cy="17129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2C6B7800-CED1-4BA7-87E6-51F11A328BB7}"/>
                </a:ext>
              </a:extLst>
            </p:cNvPr>
            <p:cNvCxnSpPr>
              <a:cxnSpLocks/>
              <a:stCxn id="151" idx="5"/>
              <a:endCxn id="163" idx="0"/>
            </p:cNvCxnSpPr>
            <p:nvPr/>
          </p:nvCxnSpPr>
          <p:spPr>
            <a:xfrm flipH="1">
              <a:off x="6375345" y="5883908"/>
              <a:ext cx="879736" cy="95325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A6488D0B-2F30-41A1-BE05-78F6BBA0431E}"/>
                </a:ext>
              </a:extLst>
            </p:cNvPr>
            <p:cNvCxnSpPr>
              <a:cxnSpLocks/>
              <a:stCxn id="152" idx="7"/>
              <a:endCxn id="153" idx="3"/>
            </p:cNvCxnSpPr>
            <p:nvPr/>
          </p:nvCxnSpPr>
          <p:spPr>
            <a:xfrm flipH="1" flipV="1">
              <a:off x="4457011" y="5150449"/>
              <a:ext cx="65996" cy="9581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941AC601-F893-4833-B52B-637204D6D7C2}"/>
                </a:ext>
              </a:extLst>
            </p:cNvPr>
            <p:cNvCxnSpPr>
              <a:cxnSpLocks/>
              <a:stCxn id="150" idx="7"/>
              <a:endCxn id="156" idx="3"/>
            </p:cNvCxnSpPr>
            <p:nvPr/>
          </p:nvCxnSpPr>
          <p:spPr>
            <a:xfrm flipH="1" flipV="1">
              <a:off x="7349691" y="4680947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84555B86-ACC4-4CA3-862E-D5BCBE099CE1}"/>
                </a:ext>
              </a:extLst>
            </p:cNvPr>
            <p:cNvCxnSpPr>
              <a:cxnSpLocks/>
              <a:endCxn id="152" idx="4"/>
            </p:cNvCxnSpPr>
            <p:nvPr/>
          </p:nvCxnSpPr>
          <p:spPr>
            <a:xfrm flipV="1">
              <a:off x="4489041" y="6299844"/>
              <a:ext cx="113193" cy="5461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2F74C763-6E41-473E-B2ED-73DB004F6E45}"/>
                </a:ext>
              </a:extLst>
            </p:cNvPr>
            <p:cNvCxnSpPr>
              <a:cxnSpLocks/>
              <a:stCxn id="160" idx="7"/>
              <a:endCxn id="159" idx="4"/>
            </p:cNvCxnSpPr>
            <p:nvPr/>
          </p:nvCxnSpPr>
          <p:spPr>
            <a:xfrm flipH="1" flipV="1">
              <a:off x="2274960" y="5251520"/>
              <a:ext cx="612674" cy="875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D6392FD1-9045-48BB-93C2-0BEAD8050153}"/>
                </a:ext>
              </a:extLst>
            </p:cNvPr>
            <p:cNvSpPr/>
            <p:nvPr/>
          </p:nvSpPr>
          <p:spPr>
            <a:xfrm flipH="1">
              <a:off x="11304001" y="5703017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74A5893B-84F8-48B5-A1E8-610605AB0C0D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0259403" y="552890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017DEC8B-A91A-42CD-A61B-ABECDB443C1C}"/>
                </a:ext>
              </a:extLst>
            </p:cNvPr>
            <p:cNvSpPr/>
            <p:nvPr/>
          </p:nvSpPr>
          <p:spPr>
            <a:xfrm flipH="1">
              <a:off x="10291530" y="416373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6169EE61-E3F3-4AF1-8653-16D944AC2A4C}"/>
                </a:ext>
              </a:extLst>
            </p:cNvPr>
            <p:cNvSpPr/>
            <p:nvPr/>
          </p:nvSpPr>
          <p:spPr>
            <a:xfrm flipH="1">
              <a:off x="8727293" y="43952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32A5BDA8-87C7-4369-A70E-6CA51AD0ABB9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8752231" y="563687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8FA253E1-5A05-458A-B2DB-1497A0F51A72}"/>
                </a:ext>
              </a:extLst>
            </p:cNvPr>
            <p:cNvSpPr/>
            <p:nvPr/>
          </p:nvSpPr>
          <p:spPr>
            <a:xfrm flipH="1">
              <a:off x="7222264" y="56926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6A82F371-5327-441C-83EB-7FD884947BA9}"/>
                </a:ext>
              </a:extLst>
            </p:cNvPr>
            <p:cNvSpPr/>
            <p:nvPr/>
          </p:nvSpPr>
          <p:spPr>
            <a:xfrm flipH="1">
              <a:off x="4490190" y="607575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6D0D9368-C5CE-43B2-AC02-81744DFFF67C}"/>
                </a:ext>
              </a:extLst>
            </p:cNvPr>
            <p:cNvSpPr>
              <a:spLocks noChangeAspect="1"/>
            </p:cNvSpPr>
            <p:nvPr/>
          </p:nvSpPr>
          <p:spPr>
            <a:xfrm rot="682168" flipH="1">
              <a:off x="4340946" y="501355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0DF74E1D-370D-442F-BBAA-D960BE08419F}"/>
                </a:ext>
              </a:extLst>
            </p:cNvPr>
            <p:cNvSpPr/>
            <p:nvPr/>
          </p:nvSpPr>
          <p:spPr>
            <a:xfrm rot="738506" flipH="1">
              <a:off x="4400716" y="382191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192EBC37-A56F-4DCF-8046-CCD35AFEF199}"/>
                </a:ext>
              </a:extLst>
            </p:cNvPr>
            <p:cNvSpPr/>
            <p:nvPr/>
          </p:nvSpPr>
          <p:spPr>
            <a:xfrm rot="20935587" flipH="1">
              <a:off x="5477100" y="490120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76BE6139-F9FD-4B62-BED5-C04A98F19700}"/>
                </a:ext>
              </a:extLst>
            </p:cNvPr>
            <p:cNvSpPr/>
            <p:nvPr/>
          </p:nvSpPr>
          <p:spPr>
            <a:xfrm flipH="1">
              <a:off x="7158420" y="448967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E751D85A-A524-4910-B61D-3E1D10DB1F79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533834" y="314653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FB27D89B-5F87-4F01-ADC2-F41774A0CE35}"/>
                </a:ext>
              </a:extLst>
            </p:cNvPr>
            <p:cNvSpPr/>
            <p:nvPr/>
          </p:nvSpPr>
          <p:spPr>
            <a:xfrm flipH="1">
              <a:off x="2399072" y="3649393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ED270F7E-310A-4AC0-A3BE-8D7303B224D9}"/>
                </a:ext>
              </a:extLst>
            </p:cNvPr>
            <p:cNvSpPr/>
            <p:nvPr/>
          </p:nvSpPr>
          <p:spPr>
            <a:xfrm flipH="1">
              <a:off x="2162916" y="502743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D76AA8B9-E108-404F-AB2E-A91C556E1660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2865756" y="610509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3B11DC06-FEB0-47F2-9896-E3228EDC5D14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1489475" y="455079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Chord 161">
              <a:extLst>
                <a:ext uri="{FF2B5EF4-FFF2-40B4-BE49-F238E27FC236}">
                  <a16:creationId xmlns:a16="http://schemas.microsoft.com/office/drawing/2014/main" id="{164BA7C1-A6CD-4257-B87D-703B53F710A4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9919813" y="6746029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Chord 162">
              <a:extLst>
                <a:ext uri="{FF2B5EF4-FFF2-40B4-BE49-F238E27FC236}">
                  <a16:creationId xmlns:a16="http://schemas.microsoft.com/office/drawing/2014/main" id="{F8B12F72-0FCF-4F5B-8CC0-E2D1C964BB5D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151551" y="6717004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4802769C-D9C1-4BE6-9398-C7049A9A6CE4}"/>
                </a:ext>
              </a:extLst>
            </p:cNvPr>
            <p:cNvCxnSpPr>
              <a:cxnSpLocks/>
              <a:stCxn id="162" idx="1"/>
              <a:endCxn id="150" idx="3"/>
            </p:cNvCxnSpPr>
            <p:nvPr/>
          </p:nvCxnSpPr>
          <p:spPr>
            <a:xfrm flipH="1" flipV="1">
              <a:off x="8879746" y="5764388"/>
              <a:ext cx="1040177" cy="1060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F9021708-D294-4A2C-8E5D-81F2E2E6C893}"/>
                </a:ext>
              </a:extLst>
            </p:cNvPr>
            <p:cNvCxnSpPr>
              <a:cxnSpLocks/>
              <a:stCxn id="184" idx="6"/>
              <a:endCxn id="158" idx="6"/>
            </p:cNvCxnSpPr>
            <p:nvPr/>
          </p:nvCxnSpPr>
          <p:spPr>
            <a:xfrm>
              <a:off x="1249806" y="3691601"/>
              <a:ext cx="1149266" cy="698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D551B6A5-E491-4F1C-8FFE-F56972DAA980}"/>
                </a:ext>
              </a:extLst>
            </p:cNvPr>
            <p:cNvCxnSpPr>
              <a:cxnSpLocks/>
              <a:stCxn id="181" idx="4"/>
              <a:endCxn id="187" idx="1"/>
            </p:cNvCxnSpPr>
            <p:nvPr/>
          </p:nvCxnSpPr>
          <p:spPr>
            <a:xfrm>
              <a:off x="181389" y="3694736"/>
              <a:ext cx="833340" cy="86259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FF3D83DD-26DF-4E65-8316-A5CE359963B8}"/>
                </a:ext>
              </a:extLst>
            </p:cNvPr>
            <p:cNvCxnSpPr>
              <a:cxnSpLocks/>
              <a:stCxn id="187" idx="4"/>
              <a:endCxn id="186" idx="0"/>
            </p:cNvCxnSpPr>
            <p:nvPr/>
          </p:nvCxnSpPr>
          <p:spPr>
            <a:xfrm flipH="1">
              <a:off x="990250" y="4724846"/>
              <a:ext cx="93868" cy="726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715B13BE-94B4-4BAC-90E4-DE1DD061E339}"/>
                </a:ext>
              </a:extLst>
            </p:cNvPr>
            <p:cNvCxnSpPr>
              <a:cxnSpLocks/>
              <a:stCxn id="185" idx="3"/>
            </p:cNvCxnSpPr>
            <p:nvPr/>
          </p:nvCxnSpPr>
          <p:spPr>
            <a:xfrm flipH="1">
              <a:off x="994391" y="6664731"/>
              <a:ext cx="195332" cy="1932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3D8A94D2-B5DF-46AE-8F07-89C75A8D49DD}"/>
                </a:ext>
              </a:extLst>
            </p:cNvPr>
            <p:cNvCxnSpPr>
              <a:cxnSpLocks/>
              <a:stCxn id="185" idx="0"/>
              <a:endCxn id="186" idx="4"/>
            </p:cNvCxnSpPr>
            <p:nvPr/>
          </p:nvCxnSpPr>
          <p:spPr>
            <a:xfrm flipH="1" flipV="1">
              <a:off x="990250" y="5745345"/>
              <a:ext cx="303555" cy="6681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F195AC21-3617-444E-9A01-1AAA2815269B}"/>
                </a:ext>
              </a:extLst>
            </p:cNvPr>
            <p:cNvCxnSpPr>
              <a:cxnSpLocks/>
              <a:stCxn id="195" idx="1"/>
              <a:endCxn id="181" idx="3"/>
            </p:cNvCxnSpPr>
            <p:nvPr/>
          </p:nvCxnSpPr>
          <p:spPr>
            <a:xfrm flipV="1">
              <a:off x="7025" y="3684478"/>
              <a:ext cx="62174" cy="10396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205F6D37-5470-4028-9436-7209A75512E1}"/>
                </a:ext>
              </a:extLst>
            </p:cNvPr>
            <p:cNvCxnSpPr>
              <a:cxnSpLocks/>
              <a:stCxn id="186" idx="2"/>
              <a:endCxn id="195" idx="0"/>
            </p:cNvCxnSpPr>
            <p:nvPr/>
          </p:nvCxnSpPr>
          <p:spPr>
            <a:xfrm flipH="1" flipV="1">
              <a:off x="4947" y="4947737"/>
              <a:ext cx="838109" cy="6504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5382E231-E3E8-4E16-9000-D7655E2D376E}"/>
                </a:ext>
              </a:extLst>
            </p:cNvPr>
            <p:cNvCxnSpPr>
              <a:cxnSpLocks/>
              <a:stCxn id="185" idx="1"/>
            </p:cNvCxnSpPr>
            <p:nvPr/>
          </p:nvCxnSpPr>
          <p:spPr>
            <a:xfrm flipH="1">
              <a:off x="0" y="6456567"/>
              <a:ext cx="1189723" cy="1905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FCA97133-B217-40DF-A1D2-2D165304B25E}"/>
                </a:ext>
              </a:extLst>
            </p:cNvPr>
            <p:cNvCxnSpPr>
              <a:cxnSpLocks/>
              <a:stCxn id="158" idx="1"/>
              <a:endCxn id="65" idx="0"/>
            </p:cNvCxnSpPr>
            <p:nvPr/>
          </p:nvCxnSpPr>
          <p:spPr>
            <a:xfrm flipV="1">
              <a:off x="2590343" y="2989715"/>
              <a:ext cx="770893" cy="6924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6E149D75-E84A-4494-BFCB-51C292A77F56}"/>
                </a:ext>
              </a:extLst>
            </p:cNvPr>
            <p:cNvCxnSpPr>
              <a:cxnSpLocks/>
              <a:stCxn id="183" idx="6"/>
              <a:endCxn id="182" idx="2"/>
            </p:cNvCxnSpPr>
            <p:nvPr/>
          </p:nvCxnSpPr>
          <p:spPr>
            <a:xfrm>
              <a:off x="683818" y="2689233"/>
              <a:ext cx="1046792" cy="2609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6F290C8B-C344-4CA5-9C78-976651E7C62E}"/>
                </a:ext>
              </a:extLst>
            </p:cNvPr>
            <p:cNvCxnSpPr>
              <a:cxnSpLocks/>
              <a:stCxn id="181" idx="7"/>
              <a:endCxn id="183" idx="3"/>
            </p:cNvCxnSpPr>
            <p:nvPr/>
          </p:nvCxnSpPr>
          <p:spPr>
            <a:xfrm flipV="1">
              <a:off x="206155" y="2793315"/>
              <a:ext cx="226387" cy="63057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005B6568-DE50-4CA6-9732-D27F78215026}"/>
                </a:ext>
              </a:extLst>
            </p:cNvPr>
            <p:cNvCxnSpPr>
              <a:cxnSpLocks/>
              <a:stCxn id="181" idx="5"/>
              <a:endCxn id="184" idx="2"/>
            </p:cNvCxnSpPr>
            <p:nvPr/>
          </p:nvCxnSpPr>
          <p:spPr>
            <a:xfrm>
              <a:off x="267973" y="3622660"/>
              <a:ext cx="785574" cy="689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EA39E2CF-92C6-4465-85B1-50468F8B20D9}"/>
                </a:ext>
              </a:extLst>
            </p:cNvPr>
            <p:cNvCxnSpPr>
              <a:cxnSpLocks/>
              <a:stCxn id="182" idx="3"/>
              <a:endCxn id="184" idx="7"/>
            </p:cNvCxnSpPr>
            <p:nvPr/>
          </p:nvCxnSpPr>
          <p:spPr>
            <a:xfrm flipH="1">
              <a:off x="1221065" y="3059892"/>
              <a:ext cx="554979" cy="5623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5E4972A8-F985-4732-81CD-07ECEEE6DC1C}"/>
                </a:ext>
              </a:extLst>
            </p:cNvPr>
            <p:cNvCxnSpPr>
              <a:cxnSpLocks/>
              <a:stCxn id="184" idx="4"/>
              <a:endCxn id="187" idx="0"/>
            </p:cNvCxnSpPr>
            <p:nvPr/>
          </p:nvCxnSpPr>
          <p:spPr>
            <a:xfrm flipH="1">
              <a:off x="1084118" y="3789730"/>
              <a:ext cx="67559" cy="7388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613DAC1A-194E-4AAB-85F9-1456DF72A876}"/>
                </a:ext>
              </a:extLst>
            </p:cNvPr>
            <p:cNvCxnSpPr>
              <a:cxnSpLocks/>
              <a:stCxn id="160" idx="2"/>
              <a:endCxn id="185" idx="2"/>
            </p:cNvCxnSpPr>
            <p:nvPr/>
          </p:nvCxnSpPr>
          <p:spPr>
            <a:xfrm flipH="1">
              <a:off x="1146611" y="6179786"/>
              <a:ext cx="1868537" cy="38086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B825BC29-DEF3-41A7-BF53-FD9085FC4E61}"/>
                </a:ext>
              </a:extLst>
            </p:cNvPr>
            <p:cNvCxnSpPr>
              <a:cxnSpLocks/>
              <a:endCxn id="185" idx="5"/>
            </p:cNvCxnSpPr>
            <p:nvPr/>
          </p:nvCxnSpPr>
          <p:spPr>
            <a:xfrm flipH="1" flipV="1">
              <a:off x="1397887" y="6664731"/>
              <a:ext cx="704210" cy="276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88CEC832-4F52-4CBB-9B58-CA81782A806E}"/>
                </a:ext>
              </a:extLst>
            </p:cNvPr>
            <p:cNvSpPr/>
            <p:nvPr/>
          </p:nvSpPr>
          <p:spPr>
            <a:xfrm rot="20563470">
              <a:off x="-9517" y="3406988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75123150-2F10-4BC4-914B-7927A0C1A3E6}"/>
                </a:ext>
              </a:extLst>
            </p:cNvPr>
            <p:cNvSpPr/>
            <p:nvPr/>
          </p:nvSpPr>
          <p:spPr>
            <a:xfrm>
              <a:off x="1730610" y="2795084"/>
              <a:ext cx="310242" cy="31024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Oval 182">
              <a:extLst>
                <a:ext uri="{FF2B5EF4-FFF2-40B4-BE49-F238E27FC236}">
                  <a16:creationId xmlns:a16="http://schemas.microsoft.com/office/drawing/2014/main" id="{523799C1-0503-4F71-B3FF-55AE5D3CD045}"/>
                </a:ext>
              </a:extLst>
            </p:cNvPr>
            <p:cNvSpPr/>
            <p:nvPr/>
          </p:nvSpPr>
          <p:spPr>
            <a:xfrm>
              <a:off x="389430" y="2542039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9919265B-C5BA-48EA-85C5-7968387D784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53547" y="3593471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C21B4C3C-F660-4265-B3FA-A1CB00AFAB3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46611" y="6413455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642B8F1A-0768-470A-A68A-DD9E149866F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3056" y="5450957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7EF51067-F1C5-433F-8771-1BAFEAA1E36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85988" y="4528587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504EA11B-11BC-4159-82E0-D8D63F7F627C}"/>
                </a:ext>
              </a:extLst>
            </p:cNvPr>
            <p:cNvCxnSpPr>
              <a:cxnSpLocks/>
              <a:stCxn id="187" idx="3"/>
            </p:cNvCxnSpPr>
            <p:nvPr/>
          </p:nvCxnSpPr>
          <p:spPr>
            <a:xfrm flipH="1">
              <a:off x="125106" y="4696105"/>
              <a:ext cx="889623" cy="1628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83DFA702-7AE3-4B71-BBEE-75FAEDDBE33C}"/>
                </a:ext>
              </a:extLst>
            </p:cNvPr>
            <p:cNvCxnSpPr>
              <a:cxnSpLocks/>
              <a:stCxn id="183" idx="4"/>
              <a:endCxn id="184" idx="1"/>
            </p:cNvCxnSpPr>
            <p:nvPr/>
          </p:nvCxnSpPr>
          <p:spPr>
            <a:xfrm>
              <a:off x="536624" y="2836427"/>
              <a:ext cx="545664" cy="78578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0" name="Oval 189">
              <a:extLst>
                <a:ext uri="{FF2B5EF4-FFF2-40B4-BE49-F238E27FC236}">
                  <a16:creationId xmlns:a16="http://schemas.microsoft.com/office/drawing/2014/main" id="{63AD05E3-9842-4CBB-A46A-59D35415560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72557" y="2874980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C6EE767E-47D9-42B0-8333-596DA589E780}"/>
                </a:ext>
              </a:extLst>
            </p:cNvPr>
            <p:cNvCxnSpPr>
              <a:cxnSpLocks/>
              <a:stCxn id="190" idx="3"/>
              <a:endCxn id="154" idx="0"/>
            </p:cNvCxnSpPr>
            <p:nvPr/>
          </p:nvCxnSpPr>
          <p:spPr>
            <a:xfrm flipH="1">
              <a:off x="4536645" y="3042498"/>
              <a:ext cx="464653" cy="7819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BDD5FDA8-E86D-4328-978E-B577F68D00E6}"/>
                </a:ext>
              </a:extLst>
            </p:cNvPr>
            <p:cNvCxnSpPr>
              <a:cxnSpLocks/>
              <a:stCxn id="190" idx="2"/>
              <a:endCxn id="65" idx="6"/>
            </p:cNvCxnSpPr>
            <p:nvPr/>
          </p:nvCxnSpPr>
          <p:spPr>
            <a:xfrm flipH="1" flipV="1">
              <a:off x="3501498" y="2915999"/>
              <a:ext cx="1471059" cy="57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EF264F46-E2D4-4A35-88F3-E43528E60738}"/>
                </a:ext>
              </a:extLst>
            </p:cNvPr>
            <p:cNvCxnSpPr>
              <a:cxnSpLocks/>
              <a:stCxn id="183" idx="7"/>
              <a:endCxn id="67" idx="1"/>
            </p:cNvCxnSpPr>
            <p:nvPr/>
          </p:nvCxnSpPr>
          <p:spPr>
            <a:xfrm flipV="1">
              <a:off x="640706" y="1905029"/>
              <a:ext cx="785344" cy="68012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BEF86C4E-FD56-424C-91C5-659F17251E60}"/>
                </a:ext>
              </a:extLst>
            </p:cNvPr>
            <p:cNvCxnSpPr>
              <a:cxnSpLocks/>
              <a:endCxn id="183" idx="1"/>
            </p:cNvCxnSpPr>
            <p:nvPr/>
          </p:nvCxnSpPr>
          <p:spPr>
            <a:xfrm>
              <a:off x="-60734" y="2344833"/>
              <a:ext cx="493276" cy="2403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5" name="Chord 194">
              <a:extLst>
                <a:ext uri="{FF2B5EF4-FFF2-40B4-BE49-F238E27FC236}">
                  <a16:creationId xmlns:a16="http://schemas.microsoft.com/office/drawing/2014/main" id="{8E10AFBA-D486-47E0-892D-C0621A28346C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-98982" y="4723943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AC5F7B71-AF61-44CB-B68A-1094F3A4CD64}"/>
                </a:ext>
              </a:extLst>
            </p:cNvPr>
            <p:cNvCxnSpPr>
              <a:cxnSpLocks/>
              <a:stCxn id="186" idx="3"/>
            </p:cNvCxnSpPr>
            <p:nvPr/>
          </p:nvCxnSpPr>
          <p:spPr>
            <a:xfrm flipH="1">
              <a:off x="0" y="5702233"/>
              <a:ext cx="886168" cy="5647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E34C1EBA-2F51-4B30-AF42-24119CA1F182}"/>
                </a:ext>
              </a:extLst>
            </p:cNvPr>
            <p:cNvCxnSpPr>
              <a:cxnSpLocks/>
              <a:stCxn id="182" idx="6"/>
              <a:endCxn id="65" idx="1"/>
            </p:cNvCxnSpPr>
            <p:nvPr/>
          </p:nvCxnSpPr>
          <p:spPr>
            <a:xfrm flipV="1">
              <a:off x="2040852" y="2934851"/>
              <a:ext cx="1254476" cy="15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FEDBD39C-56B8-4FD6-94F8-400C2195705E}"/>
                </a:ext>
              </a:extLst>
            </p:cNvPr>
            <p:cNvCxnSpPr>
              <a:cxnSpLocks/>
              <a:stCxn id="182" idx="5"/>
              <a:endCxn id="158" idx="0"/>
            </p:cNvCxnSpPr>
            <p:nvPr/>
          </p:nvCxnSpPr>
          <p:spPr>
            <a:xfrm>
              <a:off x="1995418" y="3059892"/>
              <a:ext cx="515698" cy="5895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4B66FE28-3335-400B-B888-92E14D0D41A1}"/>
                </a:ext>
              </a:extLst>
            </p:cNvPr>
            <p:cNvCxnSpPr>
              <a:cxnSpLocks/>
              <a:stCxn id="67" idx="0"/>
              <a:endCxn id="182" idx="0"/>
            </p:cNvCxnSpPr>
            <p:nvPr/>
          </p:nvCxnSpPr>
          <p:spPr>
            <a:xfrm>
              <a:off x="1505277" y="1937846"/>
              <a:ext cx="380454" cy="8572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D1044C19-BC73-4D4E-BC23-E27F89EA45E7}"/>
                </a:ext>
              </a:extLst>
            </p:cNvPr>
            <p:cNvCxnSpPr>
              <a:cxnSpLocks/>
              <a:stCxn id="187" idx="5"/>
              <a:endCxn id="159" idx="7"/>
            </p:cNvCxnSpPr>
            <p:nvPr/>
          </p:nvCxnSpPr>
          <p:spPr>
            <a:xfrm>
              <a:off x="1153506" y="4696105"/>
              <a:ext cx="1042227" cy="3641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1329B421-98C7-4788-99D4-A097B0871925}"/>
                </a:ext>
              </a:extLst>
            </p:cNvPr>
            <p:cNvCxnSpPr>
              <a:cxnSpLocks/>
              <a:stCxn id="154" idx="7"/>
              <a:endCxn id="65" idx="7"/>
            </p:cNvCxnSpPr>
            <p:nvPr/>
          </p:nvCxnSpPr>
          <p:spPr>
            <a:xfrm flipH="1" flipV="1">
              <a:off x="3446634" y="2981907"/>
              <a:ext cx="1005609" cy="85776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AC69FF25-D33E-45F5-95E5-1491E9A7EBC8}"/>
                </a:ext>
              </a:extLst>
            </p:cNvPr>
            <p:cNvCxnSpPr>
              <a:cxnSpLocks/>
              <a:stCxn id="83" idx="7"/>
              <a:endCxn id="190" idx="0"/>
            </p:cNvCxnSpPr>
            <p:nvPr/>
          </p:nvCxnSpPr>
          <p:spPr>
            <a:xfrm>
              <a:off x="5065787" y="2247314"/>
              <a:ext cx="4900" cy="62766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88301224-6582-41AD-8392-1DF584355ADD}"/>
                </a:ext>
              </a:extLst>
            </p:cNvPr>
            <p:cNvCxnSpPr>
              <a:cxnSpLocks/>
              <a:stCxn id="157" idx="7"/>
              <a:endCxn id="72" idx="0"/>
            </p:cNvCxnSpPr>
            <p:nvPr/>
          </p:nvCxnSpPr>
          <p:spPr>
            <a:xfrm flipH="1" flipV="1">
              <a:off x="6285610" y="2383792"/>
              <a:ext cx="270102" cy="78461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DCEC9C97-C8BE-4AC0-B3F5-9CAF7D949A57}"/>
                </a:ext>
              </a:extLst>
            </p:cNvPr>
            <p:cNvCxnSpPr>
              <a:cxnSpLocks/>
              <a:stCxn id="157" idx="6"/>
              <a:endCxn id="190" idx="5"/>
            </p:cNvCxnSpPr>
            <p:nvPr/>
          </p:nvCxnSpPr>
          <p:spPr>
            <a:xfrm flipH="1" flipV="1">
              <a:off x="5140075" y="3042498"/>
              <a:ext cx="1393759" cy="1787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6EADFCC7-1F53-480A-A801-15C2176BACDD}"/>
                </a:ext>
              </a:extLst>
            </p:cNvPr>
            <p:cNvCxnSpPr>
              <a:cxnSpLocks/>
              <a:stCxn id="73" idx="0"/>
              <a:endCxn id="157" idx="1"/>
            </p:cNvCxnSpPr>
            <p:nvPr/>
          </p:nvCxnSpPr>
          <p:spPr>
            <a:xfrm flipH="1">
              <a:off x="6661348" y="1834225"/>
              <a:ext cx="1076455" cy="133418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8EECDD7F-DF21-46C0-810A-BEB844A8388C}"/>
                </a:ext>
              </a:extLst>
            </p:cNvPr>
            <p:cNvCxnSpPr>
              <a:cxnSpLocks/>
              <a:stCxn id="213" idx="0"/>
              <a:endCxn id="212" idx="4"/>
            </p:cNvCxnSpPr>
            <p:nvPr/>
          </p:nvCxnSpPr>
          <p:spPr>
            <a:xfrm>
              <a:off x="9621563" y="3044363"/>
              <a:ext cx="760622" cy="3161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B713C0A0-A238-4D87-8DF7-5ECFD403B2A7}"/>
                </a:ext>
              </a:extLst>
            </p:cNvPr>
            <p:cNvCxnSpPr>
              <a:cxnSpLocks/>
              <a:stCxn id="81" idx="0"/>
              <a:endCxn id="212" idx="5"/>
            </p:cNvCxnSpPr>
            <p:nvPr/>
          </p:nvCxnSpPr>
          <p:spPr>
            <a:xfrm>
              <a:off x="10349083" y="2680523"/>
              <a:ext cx="90128" cy="61593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C179A7A2-26AC-4C11-B1B3-198E75B1EB92}"/>
                </a:ext>
              </a:extLst>
            </p:cNvPr>
            <p:cNvCxnSpPr>
              <a:cxnSpLocks/>
              <a:stCxn id="80" idx="0"/>
              <a:endCxn id="213" idx="6"/>
            </p:cNvCxnSpPr>
            <p:nvPr/>
          </p:nvCxnSpPr>
          <p:spPr>
            <a:xfrm>
              <a:off x="9306676" y="1739765"/>
              <a:ext cx="245878" cy="11619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A7616C2A-1A9E-46BF-A054-0512C5601704}"/>
                </a:ext>
              </a:extLst>
            </p:cNvPr>
            <p:cNvCxnSpPr>
              <a:cxnSpLocks/>
              <a:stCxn id="157" idx="1"/>
              <a:endCxn id="214" idx="5"/>
            </p:cNvCxnSpPr>
            <p:nvPr/>
          </p:nvCxnSpPr>
          <p:spPr>
            <a:xfrm>
              <a:off x="6661348" y="3168408"/>
              <a:ext cx="1391015" cy="190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3EE51F03-6AC4-422F-8679-7DCC39B76190}"/>
                </a:ext>
              </a:extLst>
            </p:cNvPr>
            <p:cNvCxnSpPr>
              <a:cxnSpLocks/>
              <a:stCxn id="73" idx="0"/>
              <a:endCxn id="214" idx="5"/>
            </p:cNvCxnSpPr>
            <p:nvPr/>
          </p:nvCxnSpPr>
          <p:spPr>
            <a:xfrm>
              <a:off x="7737803" y="1834225"/>
              <a:ext cx="314560" cy="13532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8400C77B-42C1-4E00-AC17-C8B5F447B1E1}"/>
                </a:ext>
              </a:extLst>
            </p:cNvPr>
            <p:cNvCxnSpPr>
              <a:cxnSpLocks/>
              <a:stCxn id="214" idx="7"/>
              <a:endCxn id="213" idx="4"/>
            </p:cNvCxnSpPr>
            <p:nvPr/>
          </p:nvCxnSpPr>
          <p:spPr>
            <a:xfrm flipV="1">
              <a:off x="8152134" y="2970735"/>
              <a:ext cx="1257783" cy="2514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D07EA2FE-D711-49D4-A597-571160AB16D4}"/>
                </a:ext>
              </a:extLst>
            </p:cNvPr>
            <p:cNvSpPr/>
            <p:nvPr/>
          </p:nvSpPr>
          <p:spPr>
            <a:xfrm rot="17350916" flipV="1">
              <a:off x="10375964" y="3285269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EE63E045-C7F1-403D-8B61-608BEC3BFA98}"/>
                </a:ext>
              </a:extLst>
            </p:cNvPr>
            <p:cNvSpPr/>
            <p:nvPr/>
          </p:nvSpPr>
          <p:spPr>
            <a:xfrm rot="17350916" flipV="1">
              <a:off x="9403696" y="289550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33E72CB2-F8E7-49FD-871E-3D54E83CFEC5}"/>
                </a:ext>
              </a:extLst>
            </p:cNvPr>
            <p:cNvSpPr>
              <a:spLocks noChangeAspect="1"/>
            </p:cNvSpPr>
            <p:nvPr/>
          </p:nvSpPr>
          <p:spPr>
            <a:xfrm rot="17350916" flipV="1">
              <a:off x="8010198" y="317998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F989AFB3-B3FC-4155-9AD0-FE5F10BD1D10}"/>
                </a:ext>
              </a:extLst>
            </p:cNvPr>
            <p:cNvCxnSpPr>
              <a:cxnSpLocks/>
              <a:stCxn id="78" idx="0"/>
              <a:endCxn id="212" idx="7"/>
            </p:cNvCxnSpPr>
            <p:nvPr/>
          </p:nvCxnSpPr>
          <p:spPr>
            <a:xfrm flipH="1">
              <a:off x="10588868" y="2983008"/>
              <a:ext cx="1256853" cy="3655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4492924D-891B-4445-896C-8ADFE6448A3A}"/>
                </a:ext>
              </a:extLst>
            </p:cNvPr>
            <p:cNvCxnSpPr>
              <a:cxnSpLocks/>
              <a:endCxn id="78" idx="7"/>
            </p:cNvCxnSpPr>
            <p:nvPr/>
          </p:nvCxnSpPr>
          <p:spPr>
            <a:xfrm flipH="1" flipV="1">
              <a:off x="11930123" y="2967834"/>
              <a:ext cx="291194" cy="286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9" name="Group 388">
            <a:extLst>
              <a:ext uri="{FF2B5EF4-FFF2-40B4-BE49-F238E27FC236}">
                <a16:creationId xmlns:a16="http://schemas.microsoft.com/office/drawing/2014/main" id="{646DA1A7-7190-4BA9-A8FB-8B1D9D609C1A}"/>
              </a:ext>
            </a:extLst>
          </p:cNvPr>
          <p:cNvGrpSpPr/>
          <p:nvPr/>
        </p:nvGrpSpPr>
        <p:grpSpPr>
          <a:xfrm>
            <a:off x="-28777" y="-72822"/>
            <a:ext cx="2634356" cy="1640244"/>
            <a:chOff x="-28777" y="-72822"/>
            <a:chExt cx="2634356" cy="1640244"/>
          </a:xfrm>
        </p:grpSpPr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394A5143-CBA1-4121-99EA-B6A6C717E29B}"/>
                </a:ext>
              </a:extLst>
            </p:cNvPr>
            <p:cNvCxnSpPr>
              <a:cxnSpLocks/>
              <a:stCxn id="280" idx="7"/>
              <a:endCxn id="278" idx="2"/>
            </p:cNvCxnSpPr>
            <p:nvPr/>
          </p:nvCxnSpPr>
          <p:spPr>
            <a:xfrm rot="9888766" flipV="1">
              <a:off x="1208367" y="574276"/>
              <a:ext cx="600723" cy="59146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F453E714-239D-4732-86F6-2455DA51FD07}"/>
                </a:ext>
              </a:extLst>
            </p:cNvPr>
            <p:cNvCxnSpPr>
              <a:cxnSpLocks/>
              <a:stCxn id="278" idx="4"/>
              <a:endCxn id="300" idx="1"/>
            </p:cNvCxnSpPr>
            <p:nvPr/>
          </p:nvCxnSpPr>
          <p:spPr>
            <a:xfrm rot="9888766">
              <a:off x="993831" y="798494"/>
              <a:ext cx="190127" cy="45603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CB3942B7-63E3-4815-9F38-E61C1F1437B5}"/>
                </a:ext>
              </a:extLst>
            </p:cNvPr>
            <p:cNvCxnSpPr>
              <a:cxnSpLocks/>
              <a:stCxn id="283" idx="2"/>
              <a:endCxn id="298" idx="6"/>
            </p:cNvCxnSpPr>
            <p:nvPr/>
          </p:nvCxnSpPr>
          <p:spPr>
            <a:xfrm>
              <a:off x="356983" y="366234"/>
              <a:ext cx="472728" cy="19735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5D6F6516-F567-449F-9A97-CD46F0D62E1A}"/>
                </a:ext>
              </a:extLst>
            </p:cNvPr>
            <p:cNvCxnSpPr>
              <a:cxnSpLocks/>
              <a:stCxn id="300" idx="5"/>
              <a:endCxn id="283" idx="1"/>
            </p:cNvCxnSpPr>
            <p:nvPr/>
          </p:nvCxnSpPr>
          <p:spPr>
            <a:xfrm flipH="1" flipV="1">
              <a:off x="352822" y="398664"/>
              <a:ext cx="537699" cy="40582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7585D01B-FBC6-4E56-A48D-9C4E017FC7AE}"/>
                </a:ext>
              </a:extLst>
            </p:cNvPr>
            <p:cNvCxnSpPr>
              <a:cxnSpLocks/>
              <a:stCxn id="278" idx="5"/>
              <a:endCxn id="299" idx="1"/>
            </p:cNvCxnSpPr>
            <p:nvPr/>
          </p:nvCxnSpPr>
          <p:spPr>
            <a:xfrm rot="9888766">
              <a:off x="625773" y="865810"/>
              <a:ext cx="545961" cy="46081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6787714C-4224-417A-AA99-E21095F46BF7}"/>
                </a:ext>
              </a:extLst>
            </p:cNvPr>
            <p:cNvCxnSpPr>
              <a:cxnSpLocks/>
              <a:stCxn id="283" idx="0"/>
              <a:endCxn id="299" idx="4"/>
            </p:cNvCxnSpPr>
            <p:nvPr/>
          </p:nvCxnSpPr>
          <p:spPr>
            <a:xfrm>
              <a:off x="326946" y="418653"/>
              <a:ext cx="217472" cy="48720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F154B2B4-5347-4035-B42B-19D8005783D9}"/>
                </a:ext>
              </a:extLst>
            </p:cNvPr>
            <p:cNvCxnSpPr>
              <a:cxnSpLocks/>
              <a:stCxn id="300" idx="3"/>
              <a:endCxn id="298" idx="0"/>
            </p:cNvCxnSpPr>
            <p:nvPr/>
          </p:nvCxnSpPr>
          <p:spPr>
            <a:xfrm rot="9888766" flipH="1">
              <a:off x="900057" y="589344"/>
              <a:ext cx="6741" cy="20788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3923734C-7685-48BB-9F00-0E8FBC1CBE3B}"/>
                </a:ext>
              </a:extLst>
            </p:cNvPr>
            <p:cNvCxnSpPr>
              <a:cxnSpLocks/>
              <a:stCxn id="278" idx="6"/>
              <a:endCxn id="287" idx="2"/>
            </p:cNvCxnSpPr>
            <p:nvPr/>
          </p:nvCxnSpPr>
          <p:spPr>
            <a:xfrm flipH="1" flipV="1">
              <a:off x="694963" y="1213621"/>
              <a:ext cx="532965" cy="6399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ADF22676-2528-409D-9F4A-DE964A8332A9}"/>
                </a:ext>
              </a:extLst>
            </p:cNvPr>
            <p:cNvCxnSpPr>
              <a:cxnSpLocks/>
              <a:stCxn id="283" idx="7"/>
              <a:endCxn id="285" idx="3"/>
            </p:cNvCxnSpPr>
            <p:nvPr/>
          </p:nvCxnSpPr>
          <p:spPr>
            <a:xfrm flipH="1">
              <a:off x="199571" y="414492"/>
              <a:ext cx="94946" cy="7143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30032AED-995E-4E1E-A061-A59C21934E43}"/>
                </a:ext>
              </a:extLst>
            </p:cNvPr>
            <p:cNvCxnSpPr>
              <a:cxnSpLocks/>
              <a:stCxn id="300" idx="6"/>
              <a:endCxn id="299" idx="2"/>
            </p:cNvCxnSpPr>
            <p:nvPr/>
          </p:nvCxnSpPr>
          <p:spPr>
            <a:xfrm rot="9888766" flipV="1">
              <a:off x="569919" y="867396"/>
              <a:ext cx="325630" cy="1506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C4237091-745C-45D6-B633-F5946211842D}"/>
                </a:ext>
              </a:extLst>
            </p:cNvPr>
            <p:cNvCxnSpPr>
              <a:cxnSpLocks/>
              <a:stCxn id="282" idx="0"/>
              <a:endCxn id="298" idx="4"/>
            </p:cNvCxnSpPr>
            <p:nvPr/>
          </p:nvCxnSpPr>
          <p:spPr>
            <a:xfrm>
              <a:off x="809265" y="86803"/>
              <a:ext cx="48947" cy="42704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35F946B6-EE6E-4F2C-9ECA-B67161D2BB9B}"/>
                </a:ext>
              </a:extLst>
            </p:cNvPr>
            <p:cNvCxnSpPr>
              <a:cxnSpLocks/>
              <a:stCxn id="299" idx="6"/>
              <a:endCxn id="285" idx="2"/>
            </p:cNvCxnSpPr>
            <p:nvPr/>
          </p:nvCxnSpPr>
          <p:spPr>
            <a:xfrm rot="9888766" flipV="1">
              <a:off x="195812" y="982956"/>
              <a:ext cx="352331" cy="12652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>
              <a:extLst>
                <a:ext uri="{FF2B5EF4-FFF2-40B4-BE49-F238E27FC236}">
                  <a16:creationId xmlns:a16="http://schemas.microsoft.com/office/drawing/2014/main" id="{E3C68231-6833-4A71-8D70-2FDA785E75BD}"/>
                </a:ext>
              </a:extLst>
            </p:cNvPr>
            <p:cNvCxnSpPr>
              <a:cxnSpLocks/>
              <a:stCxn id="284" idx="0"/>
              <a:endCxn id="285" idx="4"/>
            </p:cNvCxnSpPr>
            <p:nvPr/>
          </p:nvCxnSpPr>
          <p:spPr>
            <a:xfrm>
              <a:off x="19075" y="733170"/>
              <a:ext cx="149723" cy="3917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CD9CD7D0-0695-45E6-A5B2-E61BCA117D51}"/>
                </a:ext>
              </a:extLst>
            </p:cNvPr>
            <p:cNvCxnSpPr>
              <a:cxnSpLocks/>
              <a:stCxn id="287" idx="1"/>
              <a:endCxn id="285" idx="5"/>
            </p:cNvCxnSpPr>
            <p:nvPr/>
          </p:nvCxnSpPr>
          <p:spPr>
            <a:xfrm flipH="1" flipV="1">
              <a:off x="144246" y="1143887"/>
              <a:ext cx="548085" cy="902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2C75D059-62E1-441B-AA8C-810C3F290BB0}"/>
                </a:ext>
              </a:extLst>
            </p:cNvPr>
            <p:cNvCxnSpPr>
              <a:cxnSpLocks/>
              <a:stCxn id="287" idx="7"/>
              <a:endCxn id="286" idx="3"/>
            </p:cNvCxnSpPr>
            <p:nvPr/>
          </p:nvCxnSpPr>
          <p:spPr>
            <a:xfrm flipH="1">
              <a:off x="408479" y="1244149"/>
              <a:ext cx="246968" cy="24756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375847E8-F74B-4C15-A19B-2E1883A8786C}"/>
                </a:ext>
              </a:extLst>
            </p:cNvPr>
            <p:cNvCxnSpPr>
              <a:cxnSpLocks/>
              <a:stCxn id="286" idx="5"/>
              <a:endCxn id="285" idx="1"/>
            </p:cNvCxnSpPr>
            <p:nvPr/>
          </p:nvCxnSpPr>
          <p:spPr>
            <a:xfrm flipH="1" flipV="1">
              <a:off x="214589" y="1184194"/>
              <a:ext cx="138565" cy="32253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1221C30D-171B-4371-B698-14C5B603E0BA}"/>
                </a:ext>
              </a:extLst>
            </p:cNvPr>
            <p:cNvCxnSpPr>
              <a:cxnSpLocks/>
              <a:stCxn id="286" idx="6"/>
            </p:cNvCxnSpPr>
            <p:nvPr/>
          </p:nvCxnSpPr>
          <p:spPr>
            <a:xfrm flipH="1" flipV="1">
              <a:off x="-21567" y="1483634"/>
              <a:ext cx="370772" cy="5387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65C46142-6B2F-4CA6-81BF-4CF154E4B796}"/>
                </a:ext>
              </a:extLst>
            </p:cNvPr>
            <p:cNvCxnSpPr>
              <a:cxnSpLocks/>
              <a:stCxn id="279" idx="0"/>
              <a:endCxn id="278" idx="3"/>
            </p:cNvCxnSpPr>
            <p:nvPr/>
          </p:nvCxnSpPr>
          <p:spPr>
            <a:xfrm rot="9888766" flipV="1">
              <a:off x="1186271" y="581266"/>
              <a:ext cx="157054" cy="62537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>
              <a:extLst>
                <a:ext uri="{FF2B5EF4-FFF2-40B4-BE49-F238E27FC236}">
                  <a16:creationId xmlns:a16="http://schemas.microsoft.com/office/drawing/2014/main" id="{CA91E332-097F-4A3F-92A9-B008B6704173}"/>
                </a:ext>
              </a:extLst>
            </p:cNvPr>
            <p:cNvCxnSpPr>
              <a:cxnSpLocks/>
              <a:stCxn id="298" idx="2"/>
              <a:endCxn id="279" idx="6"/>
            </p:cNvCxnSpPr>
            <p:nvPr/>
          </p:nvCxnSpPr>
          <p:spPr>
            <a:xfrm rot="9888766" flipH="1" flipV="1">
              <a:off x="913060" y="503264"/>
              <a:ext cx="288080" cy="774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>
              <a:extLst>
                <a:ext uri="{FF2B5EF4-FFF2-40B4-BE49-F238E27FC236}">
                  <a16:creationId xmlns:a16="http://schemas.microsoft.com/office/drawing/2014/main" id="{247D6126-2DE2-4400-B610-DB321D279158}"/>
                </a:ext>
              </a:extLst>
            </p:cNvPr>
            <p:cNvCxnSpPr>
              <a:cxnSpLocks/>
              <a:stCxn id="282" idx="1"/>
              <a:endCxn id="279" idx="5"/>
            </p:cNvCxnSpPr>
            <p:nvPr/>
          </p:nvCxnSpPr>
          <p:spPr>
            <a:xfrm>
              <a:off x="833817" y="67836"/>
              <a:ext cx="376592" cy="44131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id="{C9592472-BB1F-4C9A-8536-E5BB23B65E41}"/>
                </a:ext>
              </a:extLst>
            </p:cNvPr>
            <p:cNvCxnSpPr>
              <a:cxnSpLocks/>
              <a:stCxn id="281" idx="7"/>
              <a:endCxn id="279" idx="3"/>
            </p:cNvCxnSpPr>
            <p:nvPr/>
          </p:nvCxnSpPr>
          <p:spPr>
            <a:xfrm flipH="1">
              <a:off x="1268714" y="-22350"/>
              <a:ext cx="275423" cy="51567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>
              <a:extLst>
                <a:ext uri="{FF2B5EF4-FFF2-40B4-BE49-F238E27FC236}">
                  <a16:creationId xmlns:a16="http://schemas.microsoft.com/office/drawing/2014/main" id="{04BA2BB1-C93B-460F-BE41-2B0712A935F3}"/>
                </a:ext>
              </a:extLst>
            </p:cNvPr>
            <p:cNvCxnSpPr>
              <a:cxnSpLocks/>
              <a:stCxn id="280" idx="6"/>
              <a:endCxn id="279" idx="2"/>
            </p:cNvCxnSpPr>
            <p:nvPr/>
          </p:nvCxnSpPr>
          <p:spPr>
            <a:xfrm rot="9888766">
              <a:off x="1290967" y="464377"/>
              <a:ext cx="408926" cy="7180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>
              <a:extLst>
                <a:ext uri="{FF2B5EF4-FFF2-40B4-BE49-F238E27FC236}">
                  <a16:creationId xmlns:a16="http://schemas.microsoft.com/office/drawing/2014/main" id="{54D5749A-ECD2-4129-AFF1-9EE593DEEA28}"/>
                </a:ext>
              </a:extLst>
            </p:cNvPr>
            <p:cNvCxnSpPr>
              <a:cxnSpLocks/>
              <a:stCxn id="303" idx="7"/>
              <a:endCxn id="280" idx="3"/>
            </p:cNvCxnSpPr>
            <p:nvPr/>
          </p:nvCxnSpPr>
          <p:spPr>
            <a:xfrm flipH="1">
              <a:off x="1761433" y="90002"/>
              <a:ext cx="398513" cy="34557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>
              <a:extLst>
                <a:ext uri="{FF2B5EF4-FFF2-40B4-BE49-F238E27FC236}">
                  <a16:creationId xmlns:a16="http://schemas.microsoft.com/office/drawing/2014/main" id="{E4C6BB8F-257A-42C3-8B2D-13F066E42367}"/>
                </a:ext>
              </a:extLst>
            </p:cNvPr>
            <p:cNvCxnSpPr>
              <a:cxnSpLocks/>
              <a:stCxn id="303" idx="6"/>
              <a:endCxn id="281" idx="2"/>
            </p:cNvCxnSpPr>
            <p:nvPr/>
          </p:nvCxnSpPr>
          <p:spPr>
            <a:xfrm flipH="1" flipV="1">
              <a:off x="1583653" y="-52878"/>
              <a:ext cx="563649" cy="12651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>
              <a:extLst>
                <a:ext uri="{FF2B5EF4-FFF2-40B4-BE49-F238E27FC236}">
                  <a16:creationId xmlns:a16="http://schemas.microsoft.com/office/drawing/2014/main" id="{FBBFDC4B-E2FD-4844-9829-EBA3AE3EC2B9}"/>
                </a:ext>
              </a:extLst>
            </p:cNvPr>
            <p:cNvCxnSpPr>
              <a:cxnSpLocks/>
              <a:stCxn id="303" idx="4"/>
            </p:cNvCxnSpPr>
            <p:nvPr/>
          </p:nvCxnSpPr>
          <p:spPr>
            <a:xfrm flipH="1" flipV="1">
              <a:off x="2122026" y="-9110"/>
              <a:ext cx="44276" cy="4958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>
              <a:extLst>
                <a:ext uri="{FF2B5EF4-FFF2-40B4-BE49-F238E27FC236}">
                  <a16:creationId xmlns:a16="http://schemas.microsoft.com/office/drawing/2014/main" id="{7DC0385F-D2FD-4678-BEF8-3A03E4C6EBE6}"/>
                </a:ext>
              </a:extLst>
            </p:cNvPr>
            <p:cNvCxnSpPr>
              <a:cxnSpLocks/>
              <a:stCxn id="281" idx="6"/>
              <a:endCxn id="282" idx="2"/>
            </p:cNvCxnSpPr>
            <p:nvPr/>
          </p:nvCxnSpPr>
          <p:spPr>
            <a:xfrm flipH="1">
              <a:off x="837766" y="-38718"/>
              <a:ext cx="693727" cy="7578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>
              <a:extLst>
                <a:ext uri="{FF2B5EF4-FFF2-40B4-BE49-F238E27FC236}">
                  <a16:creationId xmlns:a16="http://schemas.microsoft.com/office/drawing/2014/main" id="{A786C3D5-40F9-4F0B-A768-22A2B81FDEC8}"/>
                </a:ext>
              </a:extLst>
            </p:cNvPr>
            <p:cNvCxnSpPr>
              <a:cxnSpLocks/>
              <a:stCxn id="282" idx="6"/>
              <a:endCxn id="283" idx="3"/>
            </p:cNvCxnSpPr>
            <p:nvPr/>
          </p:nvCxnSpPr>
          <p:spPr>
            <a:xfrm flipH="1">
              <a:off x="336994" y="58302"/>
              <a:ext cx="422531" cy="28205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>
              <a:extLst>
                <a:ext uri="{FF2B5EF4-FFF2-40B4-BE49-F238E27FC236}">
                  <a16:creationId xmlns:a16="http://schemas.microsoft.com/office/drawing/2014/main" id="{D30D4FBD-D105-42FC-BE6A-07DF2BFA642A}"/>
                </a:ext>
              </a:extLst>
            </p:cNvPr>
            <p:cNvCxnSpPr>
              <a:cxnSpLocks/>
              <a:stCxn id="284" idx="2"/>
              <a:endCxn id="283" idx="6"/>
            </p:cNvCxnSpPr>
            <p:nvPr/>
          </p:nvCxnSpPr>
          <p:spPr>
            <a:xfrm flipV="1">
              <a:off x="38075" y="388616"/>
              <a:ext cx="236453" cy="31139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>
              <a:extLst>
                <a:ext uri="{FF2B5EF4-FFF2-40B4-BE49-F238E27FC236}">
                  <a16:creationId xmlns:a16="http://schemas.microsoft.com/office/drawing/2014/main" id="{08314A49-292C-43CA-8DA3-4383C9B7580F}"/>
                </a:ext>
              </a:extLst>
            </p:cNvPr>
            <p:cNvCxnSpPr>
              <a:cxnSpLocks/>
              <a:endCxn id="283" idx="5"/>
            </p:cNvCxnSpPr>
            <p:nvPr/>
          </p:nvCxnSpPr>
          <p:spPr>
            <a:xfrm>
              <a:off x="-6090" y="281927"/>
              <a:ext cx="284779" cy="7426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>
              <a:extLst>
                <a:ext uri="{FF2B5EF4-FFF2-40B4-BE49-F238E27FC236}">
                  <a16:creationId xmlns:a16="http://schemas.microsoft.com/office/drawing/2014/main" id="{7E2458C0-183C-442C-9C75-9B7C2F950B05}"/>
                </a:ext>
              </a:extLst>
            </p:cNvPr>
            <p:cNvCxnSpPr>
              <a:cxnSpLocks/>
              <a:endCxn id="283" idx="3"/>
            </p:cNvCxnSpPr>
            <p:nvPr/>
          </p:nvCxnSpPr>
          <p:spPr>
            <a:xfrm flipH="1">
              <a:off x="336994" y="-23344"/>
              <a:ext cx="68920" cy="36370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>
              <a:extLst>
                <a:ext uri="{FF2B5EF4-FFF2-40B4-BE49-F238E27FC236}">
                  <a16:creationId xmlns:a16="http://schemas.microsoft.com/office/drawing/2014/main" id="{C457C0DE-7369-4939-AE61-35C8EC8AD536}"/>
                </a:ext>
              </a:extLst>
            </p:cNvPr>
            <p:cNvCxnSpPr>
              <a:cxnSpLocks/>
              <a:stCxn id="287" idx="4"/>
              <a:endCxn id="299" idx="0"/>
            </p:cNvCxnSpPr>
            <p:nvPr/>
          </p:nvCxnSpPr>
          <p:spPr>
            <a:xfrm flipH="1" flipV="1">
              <a:off x="558578" y="958015"/>
              <a:ext cx="103225" cy="23660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680A36FD-6073-41BD-8BD9-7DECEA858447}"/>
                </a:ext>
              </a:extLst>
            </p:cNvPr>
            <p:cNvCxnSpPr>
              <a:cxnSpLocks/>
              <a:endCxn id="285" idx="6"/>
            </p:cNvCxnSpPr>
            <p:nvPr/>
          </p:nvCxnSpPr>
          <p:spPr>
            <a:xfrm>
              <a:off x="-16940" y="1146159"/>
              <a:ext cx="157237" cy="2850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>
              <a:extLst>
                <a:ext uri="{FF2B5EF4-FFF2-40B4-BE49-F238E27FC236}">
                  <a16:creationId xmlns:a16="http://schemas.microsoft.com/office/drawing/2014/main" id="{BC654C56-3254-4D40-B16A-13CEF6C10B21}"/>
                </a:ext>
              </a:extLst>
            </p:cNvPr>
            <p:cNvCxnSpPr>
              <a:cxnSpLocks/>
              <a:stCxn id="285" idx="7"/>
            </p:cNvCxnSpPr>
            <p:nvPr/>
          </p:nvCxnSpPr>
          <p:spPr>
            <a:xfrm flipH="1">
              <a:off x="-28777" y="1199212"/>
              <a:ext cx="188041" cy="21202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8" name="Oval 277">
              <a:extLst>
                <a:ext uri="{FF2B5EF4-FFF2-40B4-BE49-F238E27FC236}">
                  <a16:creationId xmlns:a16="http://schemas.microsoft.com/office/drawing/2014/main" id="{A9B35DA0-3C6A-4F32-BF5A-8CCF63CDEB94}"/>
                </a:ext>
              </a:extLst>
            </p:cNvPr>
            <p:cNvSpPr/>
            <p:nvPr/>
          </p:nvSpPr>
          <p:spPr>
            <a:xfrm rot="8852236">
              <a:off x="1221594" y="1215323"/>
              <a:ext cx="81073" cy="8107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9" name="Oval 278">
              <a:extLst>
                <a:ext uri="{FF2B5EF4-FFF2-40B4-BE49-F238E27FC236}">
                  <a16:creationId xmlns:a16="http://schemas.microsoft.com/office/drawing/2014/main" id="{02340CA7-0628-47E8-9E85-4E04EE0B260A}"/>
                </a:ext>
              </a:extLst>
            </p:cNvPr>
            <p:cNvSpPr/>
            <p:nvPr/>
          </p:nvSpPr>
          <p:spPr>
            <a:xfrm rot="9888766">
              <a:off x="1204756" y="487667"/>
              <a:ext cx="85439" cy="854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0" name="Oval 279">
              <a:extLst>
                <a:ext uri="{FF2B5EF4-FFF2-40B4-BE49-F238E27FC236}">
                  <a16:creationId xmlns:a16="http://schemas.microsoft.com/office/drawing/2014/main" id="{62209704-3AD7-43C9-B59C-9E551D89EC06}"/>
                </a:ext>
              </a:extLst>
            </p:cNvPr>
            <p:cNvSpPr/>
            <p:nvPr/>
          </p:nvSpPr>
          <p:spPr>
            <a:xfrm rot="9888766">
              <a:off x="1700743" y="430210"/>
              <a:ext cx="81073" cy="8107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1" name="Oval 280">
              <a:extLst>
                <a:ext uri="{FF2B5EF4-FFF2-40B4-BE49-F238E27FC236}">
                  <a16:creationId xmlns:a16="http://schemas.microsoft.com/office/drawing/2014/main" id="{77EE959B-90F5-419A-8805-02FF8AB0F221}"/>
                </a:ext>
              </a:extLst>
            </p:cNvPr>
            <p:cNvSpPr>
              <a:spLocks noChangeAspect="1"/>
            </p:cNvSpPr>
            <p:nvPr/>
          </p:nvSpPr>
          <p:spPr>
            <a:xfrm rot="9888766">
              <a:off x="1530549" y="-72822"/>
              <a:ext cx="54048" cy="540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2" name="Oval 281">
              <a:extLst>
                <a:ext uri="{FF2B5EF4-FFF2-40B4-BE49-F238E27FC236}">
                  <a16:creationId xmlns:a16="http://schemas.microsoft.com/office/drawing/2014/main" id="{7424944D-B01E-453B-A636-EB7220C0F04D}"/>
                </a:ext>
              </a:extLst>
            </p:cNvPr>
            <p:cNvSpPr>
              <a:spLocks noChangeAspect="1"/>
            </p:cNvSpPr>
            <p:nvPr/>
          </p:nvSpPr>
          <p:spPr>
            <a:xfrm rot="9888766">
              <a:off x="758109" y="7146"/>
              <a:ext cx="81073" cy="8107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3" name="Oval 282">
              <a:extLst>
                <a:ext uri="{FF2B5EF4-FFF2-40B4-BE49-F238E27FC236}">
                  <a16:creationId xmlns:a16="http://schemas.microsoft.com/office/drawing/2014/main" id="{5B70598B-2AD1-43CC-879E-434D630DD09A}"/>
                </a:ext>
              </a:extLst>
            </p:cNvPr>
            <p:cNvSpPr/>
            <p:nvPr/>
          </p:nvSpPr>
          <p:spPr>
            <a:xfrm rot="9888766">
              <a:off x="273036" y="334706"/>
              <a:ext cx="85439" cy="854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4" name="Oval 283">
              <a:extLst>
                <a:ext uri="{FF2B5EF4-FFF2-40B4-BE49-F238E27FC236}">
                  <a16:creationId xmlns:a16="http://schemas.microsoft.com/office/drawing/2014/main" id="{4777D0F8-2F6F-4212-8F64-0D043E36EF88}"/>
                </a:ext>
              </a:extLst>
            </p:cNvPr>
            <p:cNvSpPr>
              <a:spLocks noChangeAspect="1"/>
            </p:cNvSpPr>
            <p:nvPr/>
          </p:nvSpPr>
          <p:spPr>
            <a:xfrm rot="9888766">
              <a:off x="-15029" y="680066"/>
              <a:ext cx="54048" cy="540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5" name="Oval 284">
              <a:extLst>
                <a:ext uri="{FF2B5EF4-FFF2-40B4-BE49-F238E27FC236}">
                  <a16:creationId xmlns:a16="http://schemas.microsoft.com/office/drawing/2014/main" id="{7B27A0DD-9073-4D73-A27F-D2CD8DDA10BE}"/>
                </a:ext>
              </a:extLst>
            </p:cNvPr>
            <p:cNvSpPr/>
            <p:nvPr/>
          </p:nvSpPr>
          <p:spPr>
            <a:xfrm rot="9888766">
              <a:off x="138881" y="1123504"/>
              <a:ext cx="81073" cy="8107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6" name="Oval 285">
              <a:extLst>
                <a:ext uri="{FF2B5EF4-FFF2-40B4-BE49-F238E27FC236}">
                  <a16:creationId xmlns:a16="http://schemas.microsoft.com/office/drawing/2014/main" id="{B5DE3168-EF86-468B-BF0B-61FE1065885F}"/>
                </a:ext>
              </a:extLst>
            </p:cNvPr>
            <p:cNvSpPr/>
            <p:nvPr/>
          </p:nvSpPr>
          <p:spPr>
            <a:xfrm rot="9888766">
              <a:off x="347789" y="1486349"/>
              <a:ext cx="81073" cy="8107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7" name="Oval 286">
              <a:extLst>
                <a:ext uri="{FF2B5EF4-FFF2-40B4-BE49-F238E27FC236}">
                  <a16:creationId xmlns:a16="http://schemas.microsoft.com/office/drawing/2014/main" id="{F6D007E5-4230-4DB0-86CD-632369C9D1ED}"/>
                </a:ext>
              </a:extLst>
            </p:cNvPr>
            <p:cNvSpPr>
              <a:spLocks noChangeAspect="1"/>
            </p:cNvSpPr>
            <p:nvPr/>
          </p:nvSpPr>
          <p:spPr>
            <a:xfrm rot="9888766">
              <a:off x="641859" y="1193677"/>
              <a:ext cx="54048" cy="540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8" name="Oval 297">
              <a:extLst>
                <a:ext uri="{FF2B5EF4-FFF2-40B4-BE49-F238E27FC236}">
                  <a16:creationId xmlns:a16="http://schemas.microsoft.com/office/drawing/2014/main" id="{9E756F48-69B3-4E9D-8030-3B8592DC9A36}"/>
                </a:ext>
              </a:extLst>
            </p:cNvPr>
            <p:cNvSpPr>
              <a:spLocks noChangeAspect="1"/>
            </p:cNvSpPr>
            <p:nvPr/>
          </p:nvSpPr>
          <p:spPr>
            <a:xfrm rot="9888766">
              <a:off x="828295" y="512434"/>
              <a:ext cx="81073" cy="8107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9" name="Oval 298">
              <a:extLst>
                <a:ext uri="{FF2B5EF4-FFF2-40B4-BE49-F238E27FC236}">
                  <a16:creationId xmlns:a16="http://schemas.microsoft.com/office/drawing/2014/main" id="{B53E0485-2F49-4228-A368-27CB0AFCFBB1}"/>
                </a:ext>
              </a:extLst>
            </p:cNvPr>
            <p:cNvSpPr>
              <a:spLocks noChangeAspect="1"/>
            </p:cNvSpPr>
            <p:nvPr/>
          </p:nvSpPr>
          <p:spPr>
            <a:xfrm rot="9888766">
              <a:off x="524474" y="904911"/>
              <a:ext cx="54048" cy="540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0" name="Oval 299">
              <a:extLst>
                <a:ext uri="{FF2B5EF4-FFF2-40B4-BE49-F238E27FC236}">
                  <a16:creationId xmlns:a16="http://schemas.microsoft.com/office/drawing/2014/main" id="{48A37485-33E0-441A-A05E-8DE973D02B77}"/>
                </a:ext>
              </a:extLst>
            </p:cNvPr>
            <p:cNvSpPr>
              <a:spLocks noChangeAspect="1"/>
            </p:cNvSpPr>
            <p:nvPr/>
          </p:nvSpPr>
          <p:spPr>
            <a:xfrm rot="9888766">
              <a:off x="886945" y="790902"/>
              <a:ext cx="54048" cy="540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1" name="Straight Connector 300">
              <a:extLst>
                <a:ext uri="{FF2B5EF4-FFF2-40B4-BE49-F238E27FC236}">
                  <a16:creationId xmlns:a16="http://schemas.microsoft.com/office/drawing/2014/main" id="{7F45383A-FE62-42FC-A7E4-523EDE4EF502}"/>
                </a:ext>
              </a:extLst>
            </p:cNvPr>
            <p:cNvCxnSpPr>
              <a:cxnSpLocks/>
              <a:stCxn id="300" idx="2"/>
              <a:endCxn id="279" idx="7"/>
            </p:cNvCxnSpPr>
            <p:nvPr/>
          </p:nvCxnSpPr>
          <p:spPr>
            <a:xfrm rot="9888766" flipH="1">
              <a:off x="913165" y="609190"/>
              <a:ext cx="339955" cy="15992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Connector 301">
              <a:extLst>
                <a:ext uri="{FF2B5EF4-FFF2-40B4-BE49-F238E27FC236}">
                  <a16:creationId xmlns:a16="http://schemas.microsoft.com/office/drawing/2014/main" id="{06C4E934-D177-426F-9379-39ACCBB8CBB4}"/>
                </a:ext>
              </a:extLst>
            </p:cNvPr>
            <p:cNvCxnSpPr>
              <a:cxnSpLocks/>
              <a:stCxn id="280" idx="4"/>
              <a:endCxn id="281" idx="1"/>
            </p:cNvCxnSpPr>
            <p:nvPr/>
          </p:nvCxnSpPr>
          <p:spPr>
            <a:xfrm flipH="1" flipV="1">
              <a:off x="1581021" y="-32362"/>
              <a:ext cx="149639" cy="46398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3" name="Oval 302">
              <a:extLst>
                <a:ext uri="{FF2B5EF4-FFF2-40B4-BE49-F238E27FC236}">
                  <a16:creationId xmlns:a16="http://schemas.microsoft.com/office/drawing/2014/main" id="{0B59674A-1D7D-472A-A3E7-E932B263744F}"/>
                </a:ext>
              </a:extLst>
            </p:cNvPr>
            <p:cNvSpPr>
              <a:spLocks noChangeAspect="1"/>
            </p:cNvSpPr>
            <p:nvPr/>
          </p:nvSpPr>
          <p:spPr>
            <a:xfrm rot="9888766">
              <a:off x="2146358" y="39530"/>
              <a:ext cx="54048" cy="540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4" name="Straight Connector 303">
              <a:extLst>
                <a:ext uri="{FF2B5EF4-FFF2-40B4-BE49-F238E27FC236}">
                  <a16:creationId xmlns:a16="http://schemas.microsoft.com/office/drawing/2014/main" id="{EECA8F92-7836-41ED-9EC8-C7F25074E607}"/>
                </a:ext>
              </a:extLst>
            </p:cNvPr>
            <p:cNvCxnSpPr>
              <a:cxnSpLocks/>
              <a:stCxn id="303" idx="3"/>
            </p:cNvCxnSpPr>
            <p:nvPr/>
          </p:nvCxnSpPr>
          <p:spPr>
            <a:xfrm rot="9888766" flipH="1">
              <a:off x="2174347" y="-50442"/>
              <a:ext cx="62078" cy="8693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Straight Connector 305">
              <a:extLst>
                <a:ext uri="{FF2B5EF4-FFF2-40B4-BE49-F238E27FC236}">
                  <a16:creationId xmlns:a16="http://schemas.microsoft.com/office/drawing/2014/main" id="{4E5A6100-2B9B-4030-AECE-BDC3233622B9}"/>
                </a:ext>
              </a:extLst>
            </p:cNvPr>
            <p:cNvCxnSpPr>
              <a:cxnSpLocks/>
              <a:stCxn id="303" idx="1"/>
              <a:endCxn id="313" idx="2"/>
            </p:cNvCxnSpPr>
            <p:nvPr/>
          </p:nvCxnSpPr>
          <p:spPr>
            <a:xfrm>
              <a:off x="2196830" y="79990"/>
              <a:ext cx="166170" cy="19780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" name="Straight Connector 306">
              <a:extLst>
                <a:ext uri="{FF2B5EF4-FFF2-40B4-BE49-F238E27FC236}">
                  <a16:creationId xmlns:a16="http://schemas.microsoft.com/office/drawing/2014/main" id="{0B09899D-19E1-4B75-AAE8-EA659B416F92}"/>
                </a:ext>
              </a:extLst>
            </p:cNvPr>
            <p:cNvCxnSpPr>
              <a:cxnSpLocks/>
              <a:stCxn id="313" idx="3"/>
              <a:endCxn id="280" idx="2"/>
            </p:cNvCxnSpPr>
            <p:nvPr/>
          </p:nvCxnSpPr>
          <p:spPr>
            <a:xfrm flipH="1">
              <a:off x="1780400" y="299945"/>
              <a:ext cx="577138" cy="16018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Straight Connector 307">
              <a:extLst>
                <a:ext uri="{FF2B5EF4-FFF2-40B4-BE49-F238E27FC236}">
                  <a16:creationId xmlns:a16="http://schemas.microsoft.com/office/drawing/2014/main" id="{46DEFC7A-DEA4-460F-938A-90926E79A0D0}"/>
                </a:ext>
              </a:extLst>
            </p:cNvPr>
            <p:cNvCxnSpPr>
              <a:cxnSpLocks/>
              <a:stCxn id="278" idx="7"/>
              <a:endCxn id="286" idx="2"/>
            </p:cNvCxnSpPr>
            <p:nvPr/>
          </p:nvCxnSpPr>
          <p:spPr>
            <a:xfrm flipH="1">
              <a:off x="427446" y="1295429"/>
              <a:ext cx="825885" cy="22083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>
              <a:extLst>
                <a:ext uri="{FF2B5EF4-FFF2-40B4-BE49-F238E27FC236}">
                  <a16:creationId xmlns:a16="http://schemas.microsoft.com/office/drawing/2014/main" id="{75DD3E74-1AE9-43B6-93FA-911F61031228}"/>
                </a:ext>
              </a:extLst>
            </p:cNvPr>
            <p:cNvCxnSpPr>
              <a:cxnSpLocks/>
              <a:stCxn id="280" idx="1"/>
              <a:endCxn id="310" idx="4"/>
            </p:cNvCxnSpPr>
            <p:nvPr/>
          </p:nvCxnSpPr>
          <p:spPr>
            <a:xfrm>
              <a:off x="1776451" y="490900"/>
              <a:ext cx="440756" cy="28194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0" name="Oval 309">
              <a:extLst>
                <a:ext uri="{FF2B5EF4-FFF2-40B4-BE49-F238E27FC236}">
                  <a16:creationId xmlns:a16="http://schemas.microsoft.com/office/drawing/2014/main" id="{15AC871D-02EF-41C3-941D-14A914C07B96}"/>
                </a:ext>
              </a:extLst>
            </p:cNvPr>
            <p:cNvSpPr/>
            <p:nvPr/>
          </p:nvSpPr>
          <p:spPr>
            <a:xfrm rot="8852236">
              <a:off x="2203401" y="768190"/>
              <a:ext cx="59607" cy="5960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1" name="Straight Connector 310">
              <a:extLst>
                <a:ext uri="{FF2B5EF4-FFF2-40B4-BE49-F238E27FC236}">
                  <a16:creationId xmlns:a16="http://schemas.microsoft.com/office/drawing/2014/main" id="{E129402E-4D4E-4C33-A05E-B6ED4F94DA77}"/>
                </a:ext>
              </a:extLst>
            </p:cNvPr>
            <p:cNvCxnSpPr>
              <a:cxnSpLocks/>
              <a:stCxn id="310" idx="6"/>
              <a:endCxn id="278" idx="1"/>
            </p:cNvCxnSpPr>
            <p:nvPr/>
          </p:nvCxnSpPr>
          <p:spPr>
            <a:xfrm flipH="1">
              <a:off x="1301700" y="813990"/>
              <a:ext cx="906358" cy="45066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Straight Connector 311">
              <a:extLst>
                <a:ext uri="{FF2B5EF4-FFF2-40B4-BE49-F238E27FC236}">
                  <a16:creationId xmlns:a16="http://schemas.microsoft.com/office/drawing/2014/main" id="{7A725384-1A9A-4B26-9335-695B957379B3}"/>
                </a:ext>
              </a:extLst>
            </p:cNvPr>
            <p:cNvCxnSpPr>
              <a:cxnSpLocks/>
              <a:stCxn id="313" idx="4"/>
              <a:endCxn id="310" idx="2"/>
            </p:cNvCxnSpPr>
            <p:nvPr/>
          </p:nvCxnSpPr>
          <p:spPr>
            <a:xfrm flipH="1">
              <a:off x="2258351" y="319468"/>
              <a:ext cx="110986" cy="46252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3" name="Oval 312">
              <a:extLst>
                <a:ext uri="{FF2B5EF4-FFF2-40B4-BE49-F238E27FC236}">
                  <a16:creationId xmlns:a16="http://schemas.microsoft.com/office/drawing/2014/main" id="{193B28E6-9F4D-4A39-A913-FE44B27B31B4}"/>
                </a:ext>
              </a:extLst>
            </p:cNvPr>
            <p:cNvSpPr/>
            <p:nvPr/>
          </p:nvSpPr>
          <p:spPr>
            <a:xfrm rot="2181221">
              <a:off x="2357200" y="265661"/>
              <a:ext cx="59607" cy="5960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1" name="Straight Connector 330">
              <a:extLst>
                <a:ext uri="{FF2B5EF4-FFF2-40B4-BE49-F238E27FC236}">
                  <a16:creationId xmlns:a16="http://schemas.microsoft.com/office/drawing/2014/main" id="{DDD392E6-BA48-48D3-A378-812B1CF42DF3}"/>
                </a:ext>
              </a:extLst>
            </p:cNvPr>
            <p:cNvCxnSpPr>
              <a:cxnSpLocks/>
              <a:endCxn id="283" idx="4"/>
            </p:cNvCxnSpPr>
            <p:nvPr/>
          </p:nvCxnSpPr>
          <p:spPr>
            <a:xfrm>
              <a:off x="61339" y="-8698"/>
              <a:ext cx="243225" cy="34489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6" name="Oval 345">
              <a:extLst>
                <a:ext uri="{FF2B5EF4-FFF2-40B4-BE49-F238E27FC236}">
                  <a16:creationId xmlns:a16="http://schemas.microsoft.com/office/drawing/2014/main" id="{5A3548C6-2D44-49B8-831D-2A956FD743C3}"/>
                </a:ext>
              </a:extLst>
            </p:cNvPr>
            <p:cNvSpPr/>
            <p:nvPr/>
          </p:nvSpPr>
          <p:spPr>
            <a:xfrm rot="8852236">
              <a:off x="2545972" y="-969"/>
              <a:ext cx="59607" cy="5960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48" name="Straight Connector 347">
              <a:extLst>
                <a:ext uri="{FF2B5EF4-FFF2-40B4-BE49-F238E27FC236}">
                  <a16:creationId xmlns:a16="http://schemas.microsoft.com/office/drawing/2014/main" id="{B477194E-6BF7-4F20-9349-2F440C78FA1A}"/>
                </a:ext>
              </a:extLst>
            </p:cNvPr>
            <p:cNvCxnSpPr>
              <a:cxnSpLocks/>
              <a:stCxn id="346" idx="7"/>
              <a:endCxn id="313" idx="0"/>
            </p:cNvCxnSpPr>
            <p:nvPr/>
          </p:nvCxnSpPr>
          <p:spPr>
            <a:xfrm flipH="1">
              <a:off x="2404670" y="57928"/>
              <a:ext cx="164636" cy="21353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Straight Connector 351">
              <a:extLst>
                <a:ext uri="{FF2B5EF4-FFF2-40B4-BE49-F238E27FC236}">
                  <a16:creationId xmlns:a16="http://schemas.microsoft.com/office/drawing/2014/main" id="{650DCBD7-41BB-44B7-8AE5-726F3A9ACED4}"/>
                </a:ext>
              </a:extLst>
            </p:cNvPr>
            <p:cNvCxnSpPr>
              <a:cxnSpLocks/>
              <a:stCxn id="346" idx="5"/>
              <a:endCxn id="303" idx="1"/>
            </p:cNvCxnSpPr>
            <p:nvPr/>
          </p:nvCxnSpPr>
          <p:spPr>
            <a:xfrm flipH="1">
              <a:off x="2196830" y="22365"/>
              <a:ext cx="349852" cy="5762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2" name="Group 451">
            <a:extLst>
              <a:ext uri="{FF2B5EF4-FFF2-40B4-BE49-F238E27FC236}">
                <a16:creationId xmlns:a16="http://schemas.microsoft.com/office/drawing/2014/main" id="{94A52F1D-A8E0-4B79-AD02-40EE13ACFDCE}"/>
              </a:ext>
            </a:extLst>
          </p:cNvPr>
          <p:cNvGrpSpPr/>
          <p:nvPr/>
        </p:nvGrpSpPr>
        <p:grpSpPr>
          <a:xfrm flipH="1">
            <a:off x="9573659" y="-68234"/>
            <a:ext cx="2634356" cy="1640244"/>
            <a:chOff x="123623" y="79578"/>
            <a:chExt cx="2634356" cy="1640244"/>
          </a:xfrm>
        </p:grpSpPr>
        <p:cxnSp>
          <p:nvCxnSpPr>
            <p:cNvPr id="390" name="Straight Connector 389">
              <a:extLst>
                <a:ext uri="{FF2B5EF4-FFF2-40B4-BE49-F238E27FC236}">
                  <a16:creationId xmlns:a16="http://schemas.microsoft.com/office/drawing/2014/main" id="{64AAE9F9-F4AC-4827-9ABB-A278AC7E3065}"/>
                </a:ext>
              </a:extLst>
            </p:cNvPr>
            <p:cNvCxnSpPr>
              <a:cxnSpLocks/>
              <a:stCxn id="425" idx="7"/>
              <a:endCxn id="423" idx="2"/>
            </p:cNvCxnSpPr>
            <p:nvPr/>
          </p:nvCxnSpPr>
          <p:spPr>
            <a:xfrm rot="9888766" flipV="1">
              <a:off x="1360767" y="726676"/>
              <a:ext cx="600723" cy="59146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1" name="Straight Connector 390">
              <a:extLst>
                <a:ext uri="{FF2B5EF4-FFF2-40B4-BE49-F238E27FC236}">
                  <a16:creationId xmlns:a16="http://schemas.microsoft.com/office/drawing/2014/main" id="{FE2930D1-CF2B-439A-B306-567FCD965EDF}"/>
                </a:ext>
              </a:extLst>
            </p:cNvPr>
            <p:cNvCxnSpPr>
              <a:cxnSpLocks/>
              <a:stCxn id="423" idx="4"/>
              <a:endCxn id="435" idx="1"/>
            </p:cNvCxnSpPr>
            <p:nvPr/>
          </p:nvCxnSpPr>
          <p:spPr>
            <a:xfrm rot="9888766">
              <a:off x="1146231" y="950894"/>
              <a:ext cx="190127" cy="45603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2" name="Straight Connector 391">
              <a:extLst>
                <a:ext uri="{FF2B5EF4-FFF2-40B4-BE49-F238E27FC236}">
                  <a16:creationId xmlns:a16="http://schemas.microsoft.com/office/drawing/2014/main" id="{8FF36ACF-649A-4CB1-8273-2DEBCD7980CF}"/>
                </a:ext>
              </a:extLst>
            </p:cNvPr>
            <p:cNvCxnSpPr>
              <a:cxnSpLocks/>
              <a:stCxn id="428" idx="2"/>
              <a:endCxn id="433" idx="6"/>
            </p:cNvCxnSpPr>
            <p:nvPr/>
          </p:nvCxnSpPr>
          <p:spPr>
            <a:xfrm>
              <a:off x="509383" y="518634"/>
              <a:ext cx="472728" cy="19735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3" name="Straight Connector 392">
              <a:extLst>
                <a:ext uri="{FF2B5EF4-FFF2-40B4-BE49-F238E27FC236}">
                  <a16:creationId xmlns:a16="http://schemas.microsoft.com/office/drawing/2014/main" id="{1C1DD5CB-803A-4C23-8C39-709D3E134DEB}"/>
                </a:ext>
              </a:extLst>
            </p:cNvPr>
            <p:cNvCxnSpPr>
              <a:cxnSpLocks/>
              <a:stCxn id="435" idx="5"/>
              <a:endCxn id="428" idx="1"/>
            </p:cNvCxnSpPr>
            <p:nvPr/>
          </p:nvCxnSpPr>
          <p:spPr>
            <a:xfrm flipH="1" flipV="1">
              <a:off x="505222" y="551064"/>
              <a:ext cx="537699" cy="40582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4" name="Straight Connector 393">
              <a:extLst>
                <a:ext uri="{FF2B5EF4-FFF2-40B4-BE49-F238E27FC236}">
                  <a16:creationId xmlns:a16="http://schemas.microsoft.com/office/drawing/2014/main" id="{5C49EA2F-4583-4BB5-B840-8874BA03CF21}"/>
                </a:ext>
              </a:extLst>
            </p:cNvPr>
            <p:cNvCxnSpPr>
              <a:cxnSpLocks/>
              <a:stCxn id="423" idx="5"/>
              <a:endCxn id="434" idx="1"/>
            </p:cNvCxnSpPr>
            <p:nvPr/>
          </p:nvCxnSpPr>
          <p:spPr>
            <a:xfrm rot="9888766">
              <a:off x="778173" y="1018210"/>
              <a:ext cx="545961" cy="46081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5" name="Straight Connector 394">
              <a:extLst>
                <a:ext uri="{FF2B5EF4-FFF2-40B4-BE49-F238E27FC236}">
                  <a16:creationId xmlns:a16="http://schemas.microsoft.com/office/drawing/2014/main" id="{B1738490-84A0-497A-9C45-102DAE17ABAC}"/>
                </a:ext>
              </a:extLst>
            </p:cNvPr>
            <p:cNvCxnSpPr>
              <a:cxnSpLocks/>
              <a:stCxn id="428" idx="0"/>
              <a:endCxn id="434" idx="4"/>
            </p:cNvCxnSpPr>
            <p:nvPr/>
          </p:nvCxnSpPr>
          <p:spPr>
            <a:xfrm>
              <a:off x="479346" y="571053"/>
              <a:ext cx="217472" cy="48720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6" name="Straight Connector 395">
              <a:extLst>
                <a:ext uri="{FF2B5EF4-FFF2-40B4-BE49-F238E27FC236}">
                  <a16:creationId xmlns:a16="http://schemas.microsoft.com/office/drawing/2014/main" id="{280603F7-4888-4C9F-843F-03707A5BB7AE}"/>
                </a:ext>
              </a:extLst>
            </p:cNvPr>
            <p:cNvCxnSpPr>
              <a:cxnSpLocks/>
              <a:stCxn id="435" idx="3"/>
              <a:endCxn id="433" idx="0"/>
            </p:cNvCxnSpPr>
            <p:nvPr/>
          </p:nvCxnSpPr>
          <p:spPr>
            <a:xfrm rot="9888766" flipH="1">
              <a:off x="1052457" y="741744"/>
              <a:ext cx="6741" cy="20788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7" name="Straight Connector 396">
              <a:extLst>
                <a:ext uri="{FF2B5EF4-FFF2-40B4-BE49-F238E27FC236}">
                  <a16:creationId xmlns:a16="http://schemas.microsoft.com/office/drawing/2014/main" id="{9F176CF5-BC06-4C41-9205-0A86A10A7053}"/>
                </a:ext>
              </a:extLst>
            </p:cNvPr>
            <p:cNvCxnSpPr>
              <a:cxnSpLocks/>
              <a:stCxn id="423" idx="6"/>
              <a:endCxn id="432" idx="2"/>
            </p:cNvCxnSpPr>
            <p:nvPr/>
          </p:nvCxnSpPr>
          <p:spPr>
            <a:xfrm flipH="1" flipV="1">
              <a:off x="847363" y="1366021"/>
              <a:ext cx="532965" cy="6399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8" name="Straight Connector 397">
              <a:extLst>
                <a:ext uri="{FF2B5EF4-FFF2-40B4-BE49-F238E27FC236}">
                  <a16:creationId xmlns:a16="http://schemas.microsoft.com/office/drawing/2014/main" id="{4D5D09F6-DCA4-431C-B181-2F7A401F0A78}"/>
                </a:ext>
              </a:extLst>
            </p:cNvPr>
            <p:cNvCxnSpPr>
              <a:cxnSpLocks/>
              <a:stCxn id="428" idx="7"/>
              <a:endCxn id="430" idx="3"/>
            </p:cNvCxnSpPr>
            <p:nvPr/>
          </p:nvCxnSpPr>
          <p:spPr>
            <a:xfrm flipH="1">
              <a:off x="351971" y="566892"/>
              <a:ext cx="94946" cy="7143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9" name="Straight Connector 398">
              <a:extLst>
                <a:ext uri="{FF2B5EF4-FFF2-40B4-BE49-F238E27FC236}">
                  <a16:creationId xmlns:a16="http://schemas.microsoft.com/office/drawing/2014/main" id="{EADE9C2B-A0BE-4EE5-A343-A54C5C1783CF}"/>
                </a:ext>
              </a:extLst>
            </p:cNvPr>
            <p:cNvCxnSpPr>
              <a:cxnSpLocks/>
              <a:stCxn id="435" idx="6"/>
              <a:endCxn id="434" idx="2"/>
            </p:cNvCxnSpPr>
            <p:nvPr/>
          </p:nvCxnSpPr>
          <p:spPr>
            <a:xfrm rot="9888766" flipV="1">
              <a:off x="722319" y="1019796"/>
              <a:ext cx="325630" cy="1506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0" name="Straight Connector 399">
              <a:extLst>
                <a:ext uri="{FF2B5EF4-FFF2-40B4-BE49-F238E27FC236}">
                  <a16:creationId xmlns:a16="http://schemas.microsoft.com/office/drawing/2014/main" id="{B9D12CD3-39AE-4C08-BB96-4AF703C35BDF}"/>
                </a:ext>
              </a:extLst>
            </p:cNvPr>
            <p:cNvCxnSpPr>
              <a:cxnSpLocks/>
              <a:stCxn id="427" idx="0"/>
              <a:endCxn id="433" idx="4"/>
            </p:cNvCxnSpPr>
            <p:nvPr/>
          </p:nvCxnSpPr>
          <p:spPr>
            <a:xfrm>
              <a:off x="961665" y="239203"/>
              <a:ext cx="48947" cy="42704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1" name="Straight Connector 400">
              <a:extLst>
                <a:ext uri="{FF2B5EF4-FFF2-40B4-BE49-F238E27FC236}">
                  <a16:creationId xmlns:a16="http://schemas.microsoft.com/office/drawing/2014/main" id="{BCD1E4FC-F9E9-47BD-8CCA-45A60F971985}"/>
                </a:ext>
              </a:extLst>
            </p:cNvPr>
            <p:cNvCxnSpPr>
              <a:cxnSpLocks/>
              <a:stCxn id="434" idx="6"/>
              <a:endCxn id="430" idx="2"/>
            </p:cNvCxnSpPr>
            <p:nvPr/>
          </p:nvCxnSpPr>
          <p:spPr>
            <a:xfrm rot="9888766" flipV="1">
              <a:off x="348212" y="1135356"/>
              <a:ext cx="352331" cy="12652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2" name="Straight Connector 401">
              <a:extLst>
                <a:ext uri="{FF2B5EF4-FFF2-40B4-BE49-F238E27FC236}">
                  <a16:creationId xmlns:a16="http://schemas.microsoft.com/office/drawing/2014/main" id="{9AE5CD1C-55DC-4C15-B2FF-A910C31EA3FB}"/>
                </a:ext>
              </a:extLst>
            </p:cNvPr>
            <p:cNvCxnSpPr>
              <a:cxnSpLocks/>
              <a:stCxn id="429" idx="0"/>
              <a:endCxn id="430" idx="4"/>
            </p:cNvCxnSpPr>
            <p:nvPr/>
          </p:nvCxnSpPr>
          <p:spPr>
            <a:xfrm>
              <a:off x="171475" y="885570"/>
              <a:ext cx="149723" cy="3917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3" name="Straight Connector 402">
              <a:extLst>
                <a:ext uri="{FF2B5EF4-FFF2-40B4-BE49-F238E27FC236}">
                  <a16:creationId xmlns:a16="http://schemas.microsoft.com/office/drawing/2014/main" id="{F5722ECB-C37E-40EA-8A64-9DB32C56C46C}"/>
                </a:ext>
              </a:extLst>
            </p:cNvPr>
            <p:cNvCxnSpPr>
              <a:cxnSpLocks/>
              <a:stCxn id="432" idx="1"/>
              <a:endCxn id="430" idx="5"/>
            </p:cNvCxnSpPr>
            <p:nvPr/>
          </p:nvCxnSpPr>
          <p:spPr>
            <a:xfrm flipH="1" flipV="1">
              <a:off x="296646" y="1296287"/>
              <a:ext cx="548085" cy="902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4" name="Straight Connector 403">
              <a:extLst>
                <a:ext uri="{FF2B5EF4-FFF2-40B4-BE49-F238E27FC236}">
                  <a16:creationId xmlns:a16="http://schemas.microsoft.com/office/drawing/2014/main" id="{64DA1FB6-BAC6-4844-AB2C-5A268FC07030}"/>
                </a:ext>
              </a:extLst>
            </p:cNvPr>
            <p:cNvCxnSpPr>
              <a:cxnSpLocks/>
              <a:stCxn id="432" idx="7"/>
              <a:endCxn id="431" idx="3"/>
            </p:cNvCxnSpPr>
            <p:nvPr/>
          </p:nvCxnSpPr>
          <p:spPr>
            <a:xfrm flipH="1">
              <a:off x="560879" y="1396549"/>
              <a:ext cx="246968" cy="24756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5" name="Straight Connector 404">
              <a:extLst>
                <a:ext uri="{FF2B5EF4-FFF2-40B4-BE49-F238E27FC236}">
                  <a16:creationId xmlns:a16="http://schemas.microsoft.com/office/drawing/2014/main" id="{8E2BFD9E-B2A6-4D0D-AA33-CA11AA89597E}"/>
                </a:ext>
              </a:extLst>
            </p:cNvPr>
            <p:cNvCxnSpPr>
              <a:cxnSpLocks/>
              <a:stCxn id="431" idx="5"/>
              <a:endCxn id="430" idx="1"/>
            </p:cNvCxnSpPr>
            <p:nvPr/>
          </p:nvCxnSpPr>
          <p:spPr>
            <a:xfrm flipH="1" flipV="1">
              <a:off x="366989" y="1336594"/>
              <a:ext cx="138565" cy="32253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6" name="Straight Connector 405">
              <a:extLst>
                <a:ext uri="{FF2B5EF4-FFF2-40B4-BE49-F238E27FC236}">
                  <a16:creationId xmlns:a16="http://schemas.microsoft.com/office/drawing/2014/main" id="{CD36DF3A-4276-4464-91CD-77CAADB314E3}"/>
                </a:ext>
              </a:extLst>
            </p:cNvPr>
            <p:cNvCxnSpPr>
              <a:cxnSpLocks/>
              <a:stCxn id="431" idx="6"/>
            </p:cNvCxnSpPr>
            <p:nvPr/>
          </p:nvCxnSpPr>
          <p:spPr>
            <a:xfrm flipH="1" flipV="1">
              <a:off x="130833" y="1636034"/>
              <a:ext cx="370772" cy="5387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7" name="Straight Connector 406">
              <a:extLst>
                <a:ext uri="{FF2B5EF4-FFF2-40B4-BE49-F238E27FC236}">
                  <a16:creationId xmlns:a16="http://schemas.microsoft.com/office/drawing/2014/main" id="{BAA92504-9B47-499B-A030-2F8CB01AF83A}"/>
                </a:ext>
              </a:extLst>
            </p:cNvPr>
            <p:cNvCxnSpPr>
              <a:cxnSpLocks/>
              <a:stCxn id="424" idx="0"/>
              <a:endCxn id="423" idx="3"/>
            </p:cNvCxnSpPr>
            <p:nvPr/>
          </p:nvCxnSpPr>
          <p:spPr>
            <a:xfrm rot="9888766" flipV="1">
              <a:off x="1338671" y="733666"/>
              <a:ext cx="157054" cy="62537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8" name="Straight Connector 407">
              <a:extLst>
                <a:ext uri="{FF2B5EF4-FFF2-40B4-BE49-F238E27FC236}">
                  <a16:creationId xmlns:a16="http://schemas.microsoft.com/office/drawing/2014/main" id="{536ABAE3-F6C8-4CD0-9255-28C22843E680}"/>
                </a:ext>
              </a:extLst>
            </p:cNvPr>
            <p:cNvCxnSpPr>
              <a:cxnSpLocks/>
              <a:stCxn id="433" idx="2"/>
              <a:endCxn id="424" idx="6"/>
            </p:cNvCxnSpPr>
            <p:nvPr/>
          </p:nvCxnSpPr>
          <p:spPr>
            <a:xfrm rot="9888766" flipH="1" flipV="1">
              <a:off x="1065460" y="655664"/>
              <a:ext cx="288080" cy="774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9" name="Straight Connector 408">
              <a:extLst>
                <a:ext uri="{FF2B5EF4-FFF2-40B4-BE49-F238E27FC236}">
                  <a16:creationId xmlns:a16="http://schemas.microsoft.com/office/drawing/2014/main" id="{A127C11B-0606-4824-A719-64C9D9CBC3F5}"/>
                </a:ext>
              </a:extLst>
            </p:cNvPr>
            <p:cNvCxnSpPr>
              <a:cxnSpLocks/>
              <a:stCxn id="427" idx="1"/>
              <a:endCxn id="424" idx="5"/>
            </p:cNvCxnSpPr>
            <p:nvPr/>
          </p:nvCxnSpPr>
          <p:spPr>
            <a:xfrm>
              <a:off x="986217" y="220236"/>
              <a:ext cx="376592" cy="44131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0" name="Straight Connector 409">
              <a:extLst>
                <a:ext uri="{FF2B5EF4-FFF2-40B4-BE49-F238E27FC236}">
                  <a16:creationId xmlns:a16="http://schemas.microsoft.com/office/drawing/2014/main" id="{5151E67F-3700-400D-852C-697A37C3DA1D}"/>
                </a:ext>
              </a:extLst>
            </p:cNvPr>
            <p:cNvCxnSpPr>
              <a:cxnSpLocks/>
              <a:stCxn id="426" idx="7"/>
              <a:endCxn id="424" idx="3"/>
            </p:cNvCxnSpPr>
            <p:nvPr/>
          </p:nvCxnSpPr>
          <p:spPr>
            <a:xfrm flipH="1">
              <a:off x="1421114" y="130050"/>
              <a:ext cx="275423" cy="51567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1" name="Straight Connector 410">
              <a:extLst>
                <a:ext uri="{FF2B5EF4-FFF2-40B4-BE49-F238E27FC236}">
                  <a16:creationId xmlns:a16="http://schemas.microsoft.com/office/drawing/2014/main" id="{5BF99317-1401-4BF0-B65E-F7D994FE6CD3}"/>
                </a:ext>
              </a:extLst>
            </p:cNvPr>
            <p:cNvCxnSpPr>
              <a:cxnSpLocks/>
              <a:stCxn id="425" idx="6"/>
              <a:endCxn id="424" idx="2"/>
            </p:cNvCxnSpPr>
            <p:nvPr/>
          </p:nvCxnSpPr>
          <p:spPr>
            <a:xfrm rot="9888766">
              <a:off x="1443367" y="616777"/>
              <a:ext cx="408926" cy="7180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2" name="Straight Connector 411">
              <a:extLst>
                <a:ext uri="{FF2B5EF4-FFF2-40B4-BE49-F238E27FC236}">
                  <a16:creationId xmlns:a16="http://schemas.microsoft.com/office/drawing/2014/main" id="{1AA620D2-9A00-46A4-96CF-22DB2FECF458}"/>
                </a:ext>
              </a:extLst>
            </p:cNvPr>
            <p:cNvCxnSpPr>
              <a:cxnSpLocks/>
              <a:stCxn id="438" idx="7"/>
              <a:endCxn id="425" idx="3"/>
            </p:cNvCxnSpPr>
            <p:nvPr/>
          </p:nvCxnSpPr>
          <p:spPr>
            <a:xfrm flipH="1">
              <a:off x="1913833" y="242402"/>
              <a:ext cx="398513" cy="34557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3" name="Straight Connector 412">
              <a:extLst>
                <a:ext uri="{FF2B5EF4-FFF2-40B4-BE49-F238E27FC236}">
                  <a16:creationId xmlns:a16="http://schemas.microsoft.com/office/drawing/2014/main" id="{2FDFD141-FA63-4E05-960A-6D5618D80474}"/>
                </a:ext>
              </a:extLst>
            </p:cNvPr>
            <p:cNvCxnSpPr>
              <a:cxnSpLocks/>
              <a:stCxn id="438" idx="6"/>
              <a:endCxn id="426" idx="2"/>
            </p:cNvCxnSpPr>
            <p:nvPr/>
          </p:nvCxnSpPr>
          <p:spPr>
            <a:xfrm flipH="1" flipV="1">
              <a:off x="1736053" y="99522"/>
              <a:ext cx="563649" cy="12651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4" name="Straight Connector 413">
              <a:extLst>
                <a:ext uri="{FF2B5EF4-FFF2-40B4-BE49-F238E27FC236}">
                  <a16:creationId xmlns:a16="http://schemas.microsoft.com/office/drawing/2014/main" id="{8F94F9AA-B40E-4339-AB88-E1C883468D40}"/>
                </a:ext>
              </a:extLst>
            </p:cNvPr>
            <p:cNvCxnSpPr>
              <a:cxnSpLocks/>
              <a:stCxn id="438" idx="4"/>
            </p:cNvCxnSpPr>
            <p:nvPr/>
          </p:nvCxnSpPr>
          <p:spPr>
            <a:xfrm flipH="1" flipV="1">
              <a:off x="2274426" y="143290"/>
              <a:ext cx="44276" cy="4958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5" name="Straight Connector 414">
              <a:extLst>
                <a:ext uri="{FF2B5EF4-FFF2-40B4-BE49-F238E27FC236}">
                  <a16:creationId xmlns:a16="http://schemas.microsoft.com/office/drawing/2014/main" id="{9086A817-0E2C-4225-AADB-479F35745904}"/>
                </a:ext>
              </a:extLst>
            </p:cNvPr>
            <p:cNvCxnSpPr>
              <a:cxnSpLocks/>
              <a:stCxn id="426" idx="6"/>
              <a:endCxn id="427" idx="2"/>
            </p:cNvCxnSpPr>
            <p:nvPr/>
          </p:nvCxnSpPr>
          <p:spPr>
            <a:xfrm flipH="1">
              <a:off x="990166" y="113682"/>
              <a:ext cx="693727" cy="7578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6" name="Straight Connector 415">
              <a:extLst>
                <a:ext uri="{FF2B5EF4-FFF2-40B4-BE49-F238E27FC236}">
                  <a16:creationId xmlns:a16="http://schemas.microsoft.com/office/drawing/2014/main" id="{23FA985B-EDC1-4DFF-98C8-19C469E434F6}"/>
                </a:ext>
              </a:extLst>
            </p:cNvPr>
            <p:cNvCxnSpPr>
              <a:cxnSpLocks/>
              <a:stCxn id="427" idx="6"/>
              <a:endCxn id="428" idx="3"/>
            </p:cNvCxnSpPr>
            <p:nvPr/>
          </p:nvCxnSpPr>
          <p:spPr>
            <a:xfrm flipH="1">
              <a:off x="489394" y="210702"/>
              <a:ext cx="422531" cy="28205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7" name="Straight Connector 416">
              <a:extLst>
                <a:ext uri="{FF2B5EF4-FFF2-40B4-BE49-F238E27FC236}">
                  <a16:creationId xmlns:a16="http://schemas.microsoft.com/office/drawing/2014/main" id="{A1D848CE-1454-4D09-971A-A2A30D4AC944}"/>
                </a:ext>
              </a:extLst>
            </p:cNvPr>
            <p:cNvCxnSpPr>
              <a:cxnSpLocks/>
              <a:stCxn id="429" idx="2"/>
              <a:endCxn id="428" idx="6"/>
            </p:cNvCxnSpPr>
            <p:nvPr/>
          </p:nvCxnSpPr>
          <p:spPr>
            <a:xfrm flipV="1">
              <a:off x="190475" y="541016"/>
              <a:ext cx="236453" cy="31139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8" name="Straight Connector 417">
              <a:extLst>
                <a:ext uri="{FF2B5EF4-FFF2-40B4-BE49-F238E27FC236}">
                  <a16:creationId xmlns:a16="http://schemas.microsoft.com/office/drawing/2014/main" id="{454744C5-E9F9-4B8D-8ED0-DC9EFB369215}"/>
                </a:ext>
              </a:extLst>
            </p:cNvPr>
            <p:cNvCxnSpPr>
              <a:cxnSpLocks/>
              <a:endCxn id="428" idx="5"/>
            </p:cNvCxnSpPr>
            <p:nvPr/>
          </p:nvCxnSpPr>
          <p:spPr>
            <a:xfrm>
              <a:off x="146310" y="434327"/>
              <a:ext cx="284779" cy="7426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9" name="Straight Connector 418">
              <a:extLst>
                <a:ext uri="{FF2B5EF4-FFF2-40B4-BE49-F238E27FC236}">
                  <a16:creationId xmlns:a16="http://schemas.microsoft.com/office/drawing/2014/main" id="{9136F6F0-5AF5-4232-A79D-193908A5BDB0}"/>
                </a:ext>
              </a:extLst>
            </p:cNvPr>
            <p:cNvCxnSpPr>
              <a:cxnSpLocks/>
              <a:endCxn id="428" idx="3"/>
            </p:cNvCxnSpPr>
            <p:nvPr/>
          </p:nvCxnSpPr>
          <p:spPr>
            <a:xfrm flipH="1">
              <a:off x="489394" y="129056"/>
              <a:ext cx="68920" cy="36370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0" name="Straight Connector 419">
              <a:extLst>
                <a:ext uri="{FF2B5EF4-FFF2-40B4-BE49-F238E27FC236}">
                  <a16:creationId xmlns:a16="http://schemas.microsoft.com/office/drawing/2014/main" id="{0B0B4F1A-6A95-4B8E-9765-B4EBCA78A357}"/>
                </a:ext>
              </a:extLst>
            </p:cNvPr>
            <p:cNvCxnSpPr>
              <a:cxnSpLocks/>
              <a:stCxn id="432" idx="4"/>
              <a:endCxn id="434" idx="0"/>
            </p:cNvCxnSpPr>
            <p:nvPr/>
          </p:nvCxnSpPr>
          <p:spPr>
            <a:xfrm flipH="1" flipV="1">
              <a:off x="710978" y="1110415"/>
              <a:ext cx="103225" cy="23660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1" name="Straight Connector 420">
              <a:extLst>
                <a:ext uri="{FF2B5EF4-FFF2-40B4-BE49-F238E27FC236}">
                  <a16:creationId xmlns:a16="http://schemas.microsoft.com/office/drawing/2014/main" id="{C7E1FBD5-F114-4387-A178-18981E22974B}"/>
                </a:ext>
              </a:extLst>
            </p:cNvPr>
            <p:cNvCxnSpPr>
              <a:cxnSpLocks/>
              <a:endCxn id="430" idx="6"/>
            </p:cNvCxnSpPr>
            <p:nvPr/>
          </p:nvCxnSpPr>
          <p:spPr>
            <a:xfrm>
              <a:off x="135460" y="1298559"/>
              <a:ext cx="157237" cy="2850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2" name="Straight Connector 421">
              <a:extLst>
                <a:ext uri="{FF2B5EF4-FFF2-40B4-BE49-F238E27FC236}">
                  <a16:creationId xmlns:a16="http://schemas.microsoft.com/office/drawing/2014/main" id="{B098E622-F75D-435C-AEDA-0B2B7B9C71C5}"/>
                </a:ext>
              </a:extLst>
            </p:cNvPr>
            <p:cNvCxnSpPr>
              <a:cxnSpLocks/>
              <a:stCxn id="430" idx="7"/>
            </p:cNvCxnSpPr>
            <p:nvPr/>
          </p:nvCxnSpPr>
          <p:spPr>
            <a:xfrm flipH="1">
              <a:off x="123623" y="1351612"/>
              <a:ext cx="188041" cy="21202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3" name="Oval 422">
              <a:extLst>
                <a:ext uri="{FF2B5EF4-FFF2-40B4-BE49-F238E27FC236}">
                  <a16:creationId xmlns:a16="http://schemas.microsoft.com/office/drawing/2014/main" id="{051CDAD3-F484-46D1-83A3-6A50EA3DED03}"/>
                </a:ext>
              </a:extLst>
            </p:cNvPr>
            <p:cNvSpPr/>
            <p:nvPr/>
          </p:nvSpPr>
          <p:spPr>
            <a:xfrm rot="8852236">
              <a:off x="1373994" y="1367723"/>
              <a:ext cx="81073" cy="8107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4" name="Oval 423">
              <a:extLst>
                <a:ext uri="{FF2B5EF4-FFF2-40B4-BE49-F238E27FC236}">
                  <a16:creationId xmlns:a16="http://schemas.microsoft.com/office/drawing/2014/main" id="{C1BE8703-0E1B-4B95-BFF9-374949BD9585}"/>
                </a:ext>
              </a:extLst>
            </p:cNvPr>
            <p:cNvSpPr/>
            <p:nvPr/>
          </p:nvSpPr>
          <p:spPr>
            <a:xfrm rot="9888766">
              <a:off x="1357156" y="640067"/>
              <a:ext cx="85439" cy="854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5" name="Oval 424">
              <a:extLst>
                <a:ext uri="{FF2B5EF4-FFF2-40B4-BE49-F238E27FC236}">
                  <a16:creationId xmlns:a16="http://schemas.microsoft.com/office/drawing/2014/main" id="{DBAF651E-E4DC-474D-9B8C-9F288FC9941F}"/>
                </a:ext>
              </a:extLst>
            </p:cNvPr>
            <p:cNvSpPr/>
            <p:nvPr/>
          </p:nvSpPr>
          <p:spPr>
            <a:xfrm rot="9888766">
              <a:off x="1853143" y="582610"/>
              <a:ext cx="81073" cy="8107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6" name="Oval 425">
              <a:extLst>
                <a:ext uri="{FF2B5EF4-FFF2-40B4-BE49-F238E27FC236}">
                  <a16:creationId xmlns:a16="http://schemas.microsoft.com/office/drawing/2014/main" id="{F6E3FCB0-09DF-4FDC-AD62-E0AD104CADAE}"/>
                </a:ext>
              </a:extLst>
            </p:cNvPr>
            <p:cNvSpPr>
              <a:spLocks noChangeAspect="1"/>
            </p:cNvSpPr>
            <p:nvPr/>
          </p:nvSpPr>
          <p:spPr>
            <a:xfrm rot="9888766">
              <a:off x="1682949" y="79578"/>
              <a:ext cx="54048" cy="540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7" name="Oval 426">
              <a:extLst>
                <a:ext uri="{FF2B5EF4-FFF2-40B4-BE49-F238E27FC236}">
                  <a16:creationId xmlns:a16="http://schemas.microsoft.com/office/drawing/2014/main" id="{AD1ED283-3EA7-42A8-A035-4BB05C4064B8}"/>
                </a:ext>
              </a:extLst>
            </p:cNvPr>
            <p:cNvSpPr>
              <a:spLocks noChangeAspect="1"/>
            </p:cNvSpPr>
            <p:nvPr/>
          </p:nvSpPr>
          <p:spPr>
            <a:xfrm rot="9888766">
              <a:off x="910509" y="159546"/>
              <a:ext cx="81073" cy="8107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8" name="Oval 427">
              <a:extLst>
                <a:ext uri="{FF2B5EF4-FFF2-40B4-BE49-F238E27FC236}">
                  <a16:creationId xmlns:a16="http://schemas.microsoft.com/office/drawing/2014/main" id="{BA53649C-5900-4B00-9F1B-217CF88E8AD0}"/>
                </a:ext>
              </a:extLst>
            </p:cNvPr>
            <p:cNvSpPr/>
            <p:nvPr/>
          </p:nvSpPr>
          <p:spPr>
            <a:xfrm rot="9888766">
              <a:off x="425436" y="487106"/>
              <a:ext cx="85439" cy="854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9" name="Oval 428">
              <a:extLst>
                <a:ext uri="{FF2B5EF4-FFF2-40B4-BE49-F238E27FC236}">
                  <a16:creationId xmlns:a16="http://schemas.microsoft.com/office/drawing/2014/main" id="{32895BD8-A224-4642-A5EE-B463E7DE6867}"/>
                </a:ext>
              </a:extLst>
            </p:cNvPr>
            <p:cNvSpPr>
              <a:spLocks noChangeAspect="1"/>
            </p:cNvSpPr>
            <p:nvPr/>
          </p:nvSpPr>
          <p:spPr>
            <a:xfrm rot="9888766">
              <a:off x="137371" y="832466"/>
              <a:ext cx="54048" cy="540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0" name="Oval 429">
              <a:extLst>
                <a:ext uri="{FF2B5EF4-FFF2-40B4-BE49-F238E27FC236}">
                  <a16:creationId xmlns:a16="http://schemas.microsoft.com/office/drawing/2014/main" id="{2D269516-246C-4E9E-A151-4262B778B830}"/>
                </a:ext>
              </a:extLst>
            </p:cNvPr>
            <p:cNvSpPr/>
            <p:nvPr/>
          </p:nvSpPr>
          <p:spPr>
            <a:xfrm rot="9888766">
              <a:off x="291281" y="1275904"/>
              <a:ext cx="81073" cy="8107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1" name="Oval 430">
              <a:extLst>
                <a:ext uri="{FF2B5EF4-FFF2-40B4-BE49-F238E27FC236}">
                  <a16:creationId xmlns:a16="http://schemas.microsoft.com/office/drawing/2014/main" id="{7EA3CCC8-94E9-47F5-80F2-43749B733D8D}"/>
                </a:ext>
              </a:extLst>
            </p:cNvPr>
            <p:cNvSpPr/>
            <p:nvPr/>
          </p:nvSpPr>
          <p:spPr>
            <a:xfrm rot="9888766">
              <a:off x="500189" y="1638749"/>
              <a:ext cx="81073" cy="8107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2" name="Oval 431">
              <a:extLst>
                <a:ext uri="{FF2B5EF4-FFF2-40B4-BE49-F238E27FC236}">
                  <a16:creationId xmlns:a16="http://schemas.microsoft.com/office/drawing/2014/main" id="{D5F06C1C-6BC7-477A-A619-9D178B9E7CA8}"/>
                </a:ext>
              </a:extLst>
            </p:cNvPr>
            <p:cNvSpPr>
              <a:spLocks noChangeAspect="1"/>
            </p:cNvSpPr>
            <p:nvPr/>
          </p:nvSpPr>
          <p:spPr>
            <a:xfrm rot="9888766">
              <a:off x="794259" y="1346077"/>
              <a:ext cx="54048" cy="540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3" name="Oval 432">
              <a:extLst>
                <a:ext uri="{FF2B5EF4-FFF2-40B4-BE49-F238E27FC236}">
                  <a16:creationId xmlns:a16="http://schemas.microsoft.com/office/drawing/2014/main" id="{DB6C6DC9-9E33-4056-8EBD-CAF0C8F5099D}"/>
                </a:ext>
              </a:extLst>
            </p:cNvPr>
            <p:cNvSpPr>
              <a:spLocks noChangeAspect="1"/>
            </p:cNvSpPr>
            <p:nvPr/>
          </p:nvSpPr>
          <p:spPr>
            <a:xfrm rot="9888766">
              <a:off x="980695" y="664834"/>
              <a:ext cx="81073" cy="8107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4" name="Oval 433">
              <a:extLst>
                <a:ext uri="{FF2B5EF4-FFF2-40B4-BE49-F238E27FC236}">
                  <a16:creationId xmlns:a16="http://schemas.microsoft.com/office/drawing/2014/main" id="{22C3C54A-C8C9-457F-A2C8-A389B0389767}"/>
                </a:ext>
              </a:extLst>
            </p:cNvPr>
            <p:cNvSpPr>
              <a:spLocks noChangeAspect="1"/>
            </p:cNvSpPr>
            <p:nvPr/>
          </p:nvSpPr>
          <p:spPr>
            <a:xfrm rot="9888766">
              <a:off x="676874" y="1057311"/>
              <a:ext cx="54048" cy="540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5" name="Oval 434">
              <a:extLst>
                <a:ext uri="{FF2B5EF4-FFF2-40B4-BE49-F238E27FC236}">
                  <a16:creationId xmlns:a16="http://schemas.microsoft.com/office/drawing/2014/main" id="{C685F947-8A2F-430E-9645-B7C587BA4F49}"/>
                </a:ext>
              </a:extLst>
            </p:cNvPr>
            <p:cNvSpPr>
              <a:spLocks noChangeAspect="1"/>
            </p:cNvSpPr>
            <p:nvPr/>
          </p:nvSpPr>
          <p:spPr>
            <a:xfrm rot="9888766">
              <a:off x="1039345" y="943302"/>
              <a:ext cx="54048" cy="540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36" name="Straight Connector 435">
              <a:extLst>
                <a:ext uri="{FF2B5EF4-FFF2-40B4-BE49-F238E27FC236}">
                  <a16:creationId xmlns:a16="http://schemas.microsoft.com/office/drawing/2014/main" id="{29A4E603-5BCB-49F9-A219-36B1BDC84D73}"/>
                </a:ext>
              </a:extLst>
            </p:cNvPr>
            <p:cNvCxnSpPr>
              <a:cxnSpLocks/>
              <a:stCxn id="435" idx="2"/>
              <a:endCxn id="424" idx="7"/>
            </p:cNvCxnSpPr>
            <p:nvPr/>
          </p:nvCxnSpPr>
          <p:spPr>
            <a:xfrm rot="9888766" flipH="1">
              <a:off x="1065565" y="761590"/>
              <a:ext cx="339955" cy="15992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7" name="Straight Connector 436">
              <a:extLst>
                <a:ext uri="{FF2B5EF4-FFF2-40B4-BE49-F238E27FC236}">
                  <a16:creationId xmlns:a16="http://schemas.microsoft.com/office/drawing/2014/main" id="{D55D1753-699D-4A3D-A7DA-53F6DEE510EF}"/>
                </a:ext>
              </a:extLst>
            </p:cNvPr>
            <p:cNvCxnSpPr>
              <a:cxnSpLocks/>
              <a:stCxn id="425" idx="4"/>
              <a:endCxn id="426" idx="1"/>
            </p:cNvCxnSpPr>
            <p:nvPr/>
          </p:nvCxnSpPr>
          <p:spPr>
            <a:xfrm flipH="1" flipV="1">
              <a:off x="1733421" y="120038"/>
              <a:ext cx="149639" cy="46398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8" name="Oval 437">
              <a:extLst>
                <a:ext uri="{FF2B5EF4-FFF2-40B4-BE49-F238E27FC236}">
                  <a16:creationId xmlns:a16="http://schemas.microsoft.com/office/drawing/2014/main" id="{0234853B-8EE4-4C6E-8A67-C38B1B0DA04C}"/>
                </a:ext>
              </a:extLst>
            </p:cNvPr>
            <p:cNvSpPr>
              <a:spLocks noChangeAspect="1"/>
            </p:cNvSpPr>
            <p:nvPr/>
          </p:nvSpPr>
          <p:spPr>
            <a:xfrm rot="9888766">
              <a:off x="2298758" y="191930"/>
              <a:ext cx="54048" cy="540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39" name="Straight Connector 438">
              <a:extLst>
                <a:ext uri="{FF2B5EF4-FFF2-40B4-BE49-F238E27FC236}">
                  <a16:creationId xmlns:a16="http://schemas.microsoft.com/office/drawing/2014/main" id="{C8EB4FE2-B2A4-448A-AE36-71287457E3E3}"/>
                </a:ext>
              </a:extLst>
            </p:cNvPr>
            <p:cNvCxnSpPr>
              <a:cxnSpLocks/>
              <a:stCxn id="438" idx="3"/>
            </p:cNvCxnSpPr>
            <p:nvPr/>
          </p:nvCxnSpPr>
          <p:spPr>
            <a:xfrm rot="9888766" flipH="1">
              <a:off x="2326747" y="101958"/>
              <a:ext cx="62078" cy="8693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0" name="Straight Connector 439">
              <a:extLst>
                <a:ext uri="{FF2B5EF4-FFF2-40B4-BE49-F238E27FC236}">
                  <a16:creationId xmlns:a16="http://schemas.microsoft.com/office/drawing/2014/main" id="{1D16E44E-B69B-4921-9C97-6FAAC0CC61C5}"/>
                </a:ext>
              </a:extLst>
            </p:cNvPr>
            <p:cNvCxnSpPr>
              <a:cxnSpLocks/>
              <a:stCxn id="438" idx="1"/>
              <a:endCxn id="447" idx="2"/>
            </p:cNvCxnSpPr>
            <p:nvPr/>
          </p:nvCxnSpPr>
          <p:spPr>
            <a:xfrm>
              <a:off x="2349230" y="232390"/>
              <a:ext cx="166170" cy="19780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1" name="Straight Connector 440">
              <a:extLst>
                <a:ext uri="{FF2B5EF4-FFF2-40B4-BE49-F238E27FC236}">
                  <a16:creationId xmlns:a16="http://schemas.microsoft.com/office/drawing/2014/main" id="{863B3537-85D9-4D45-971B-94B64821AE7E}"/>
                </a:ext>
              </a:extLst>
            </p:cNvPr>
            <p:cNvCxnSpPr>
              <a:cxnSpLocks/>
              <a:stCxn id="447" idx="3"/>
              <a:endCxn id="425" idx="2"/>
            </p:cNvCxnSpPr>
            <p:nvPr/>
          </p:nvCxnSpPr>
          <p:spPr>
            <a:xfrm flipH="1">
              <a:off x="1932800" y="452345"/>
              <a:ext cx="577138" cy="16018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2" name="Straight Connector 441">
              <a:extLst>
                <a:ext uri="{FF2B5EF4-FFF2-40B4-BE49-F238E27FC236}">
                  <a16:creationId xmlns:a16="http://schemas.microsoft.com/office/drawing/2014/main" id="{F6F217E5-8380-470E-8F95-3B9CAF4AAA98}"/>
                </a:ext>
              </a:extLst>
            </p:cNvPr>
            <p:cNvCxnSpPr>
              <a:cxnSpLocks/>
              <a:stCxn id="423" idx="7"/>
              <a:endCxn id="431" idx="2"/>
            </p:cNvCxnSpPr>
            <p:nvPr/>
          </p:nvCxnSpPr>
          <p:spPr>
            <a:xfrm flipH="1">
              <a:off x="579846" y="1447829"/>
              <a:ext cx="825885" cy="22083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3" name="Straight Connector 442">
              <a:extLst>
                <a:ext uri="{FF2B5EF4-FFF2-40B4-BE49-F238E27FC236}">
                  <a16:creationId xmlns:a16="http://schemas.microsoft.com/office/drawing/2014/main" id="{86DE334F-626F-4242-A85E-4BB72961371A}"/>
                </a:ext>
              </a:extLst>
            </p:cNvPr>
            <p:cNvCxnSpPr>
              <a:cxnSpLocks/>
              <a:stCxn id="425" idx="1"/>
              <a:endCxn id="444" idx="4"/>
            </p:cNvCxnSpPr>
            <p:nvPr/>
          </p:nvCxnSpPr>
          <p:spPr>
            <a:xfrm>
              <a:off x="1928851" y="643300"/>
              <a:ext cx="440756" cy="28194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4" name="Oval 443">
              <a:extLst>
                <a:ext uri="{FF2B5EF4-FFF2-40B4-BE49-F238E27FC236}">
                  <a16:creationId xmlns:a16="http://schemas.microsoft.com/office/drawing/2014/main" id="{4254907C-754D-4ED9-A0F7-77FA71EC5BE0}"/>
                </a:ext>
              </a:extLst>
            </p:cNvPr>
            <p:cNvSpPr/>
            <p:nvPr/>
          </p:nvSpPr>
          <p:spPr>
            <a:xfrm rot="8852236">
              <a:off x="2355801" y="920590"/>
              <a:ext cx="59607" cy="5960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5" name="Straight Connector 444">
              <a:extLst>
                <a:ext uri="{FF2B5EF4-FFF2-40B4-BE49-F238E27FC236}">
                  <a16:creationId xmlns:a16="http://schemas.microsoft.com/office/drawing/2014/main" id="{E4D5BA08-5F78-4753-B324-A53B7ABC9D00}"/>
                </a:ext>
              </a:extLst>
            </p:cNvPr>
            <p:cNvCxnSpPr>
              <a:cxnSpLocks/>
              <a:stCxn id="444" idx="6"/>
              <a:endCxn id="423" idx="1"/>
            </p:cNvCxnSpPr>
            <p:nvPr/>
          </p:nvCxnSpPr>
          <p:spPr>
            <a:xfrm flipH="1">
              <a:off x="1454100" y="966390"/>
              <a:ext cx="906358" cy="45066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6" name="Straight Connector 445">
              <a:extLst>
                <a:ext uri="{FF2B5EF4-FFF2-40B4-BE49-F238E27FC236}">
                  <a16:creationId xmlns:a16="http://schemas.microsoft.com/office/drawing/2014/main" id="{CDCA2494-8AB5-4B68-BF83-69502CA2A869}"/>
                </a:ext>
              </a:extLst>
            </p:cNvPr>
            <p:cNvCxnSpPr>
              <a:cxnSpLocks/>
              <a:stCxn id="447" idx="4"/>
              <a:endCxn id="444" idx="2"/>
            </p:cNvCxnSpPr>
            <p:nvPr/>
          </p:nvCxnSpPr>
          <p:spPr>
            <a:xfrm flipH="1">
              <a:off x="2410751" y="471868"/>
              <a:ext cx="110986" cy="46252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7" name="Oval 446">
              <a:extLst>
                <a:ext uri="{FF2B5EF4-FFF2-40B4-BE49-F238E27FC236}">
                  <a16:creationId xmlns:a16="http://schemas.microsoft.com/office/drawing/2014/main" id="{7E3EF5E3-2EEC-4EF8-9231-900B1A17144C}"/>
                </a:ext>
              </a:extLst>
            </p:cNvPr>
            <p:cNvSpPr/>
            <p:nvPr/>
          </p:nvSpPr>
          <p:spPr>
            <a:xfrm rot="2181221">
              <a:off x="2509600" y="418061"/>
              <a:ext cx="59607" cy="5960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8" name="Straight Connector 447">
              <a:extLst>
                <a:ext uri="{FF2B5EF4-FFF2-40B4-BE49-F238E27FC236}">
                  <a16:creationId xmlns:a16="http://schemas.microsoft.com/office/drawing/2014/main" id="{AE46719B-86CF-49FD-95F7-E31F72C68B22}"/>
                </a:ext>
              </a:extLst>
            </p:cNvPr>
            <p:cNvCxnSpPr>
              <a:cxnSpLocks/>
              <a:endCxn id="428" idx="4"/>
            </p:cNvCxnSpPr>
            <p:nvPr/>
          </p:nvCxnSpPr>
          <p:spPr>
            <a:xfrm>
              <a:off x="213739" y="143702"/>
              <a:ext cx="243225" cy="34489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9" name="Oval 448">
              <a:extLst>
                <a:ext uri="{FF2B5EF4-FFF2-40B4-BE49-F238E27FC236}">
                  <a16:creationId xmlns:a16="http://schemas.microsoft.com/office/drawing/2014/main" id="{327BF1A0-89B6-4675-881F-F3245531BA9A}"/>
                </a:ext>
              </a:extLst>
            </p:cNvPr>
            <p:cNvSpPr/>
            <p:nvPr/>
          </p:nvSpPr>
          <p:spPr>
            <a:xfrm rot="8852236">
              <a:off x="2698372" y="151431"/>
              <a:ext cx="59607" cy="5960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50" name="Straight Connector 449">
              <a:extLst>
                <a:ext uri="{FF2B5EF4-FFF2-40B4-BE49-F238E27FC236}">
                  <a16:creationId xmlns:a16="http://schemas.microsoft.com/office/drawing/2014/main" id="{834F05FD-89AC-4E32-8A59-ECC4C165E90E}"/>
                </a:ext>
              </a:extLst>
            </p:cNvPr>
            <p:cNvCxnSpPr>
              <a:cxnSpLocks/>
              <a:stCxn id="449" idx="7"/>
              <a:endCxn id="447" idx="0"/>
            </p:cNvCxnSpPr>
            <p:nvPr/>
          </p:nvCxnSpPr>
          <p:spPr>
            <a:xfrm flipH="1">
              <a:off x="2557070" y="210328"/>
              <a:ext cx="164636" cy="21353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1" name="Straight Connector 450">
              <a:extLst>
                <a:ext uri="{FF2B5EF4-FFF2-40B4-BE49-F238E27FC236}">
                  <a16:creationId xmlns:a16="http://schemas.microsoft.com/office/drawing/2014/main" id="{2E116837-245F-4751-ADDF-A1CFD40ABBDA}"/>
                </a:ext>
              </a:extLst>
            </p:cNvPr>
            <p:cNvCxnSpPr>
              <a:cxnSpLocks/>
              <a:stCxn id="449" idx="5"/>
              <a:endCxn id="438" idx="1"/>
            </p:cNvCxnSpPr>
            <p:nvPr/>
          </p:nvCxnSpPr>
          <p:spPr>
            <a:xfrm flipH="1">
              <a:off x="2349230" y="174765"/>
              <a:ext cx="349852" cy="5762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413113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ontents slide layout">
    <p:bg>
      <p:bgPr>
        <a:gradFill>
          <a:gsLst>
            <a:gs pos="0">
              <a:schemeClr val="accent1"/>
            </a:gs>
            <a:gs pos="27000">
              <a:schemeClr val="accent1">
                <a:lumMod val="70000"/>
                <a:lumOff val="30000"/>
              </a:schemeClr>
            </a:gs>
            <a:gs pos="50000">
              <a:schemeClr val="accent1">
                <a:lumMod val="60000"/>
                <a:lumOff val="40000"/>
              </a:schemeClr>
            </a:gs>
            <a:gs pos="73000">
              <a:schemeClr val="accent1">
                <a:lumMod val="70000"/>
                <a:lumOff val="30000"/>
              </a:schemeClr>
            </a:gs>
            <a:gs pos="100000">
              <a:schemeClr val="accent1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46A6D89-45A1-4F7A-9D0C-EDD11307D6BF}"/>
              </a:ext>
            </a:extLst>
          </p:cNvPr>
          <p:cNvGrpSpPr/>
          <p:nvPr/>
        </p:nvGrpSpPr>
        <p:grpSpPr>
          <a:xfrm>
            <a:off x="-98982" y="-104349"/>
            <a:ext cx="12408253" cy="7045442"/>
            <a:chOff x="-98982" y="-104349"/>
            <a:chExt cx="12408253" cy="7045442"/>
          </a:xfrm>
          <a:solidFill>
            <a:schemeClr val="bg1">
              <a:alpha val="10000"/>
            </a:schemeClr>
          </a:solidFill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162BC632-7DC1-4789-8CFC-CD5AFC3ABCAA}"/>
                </a:ext>
              </a:extLst>
            </p:cNvPr>
            <p:cNvCxnSpPr>
              <a:cxnSpLocks/>
              <a:stCxn id="66" idx="7"/>
              <a:endCxn id="64" idx="2"/>
            </p:cNvCxnSpPr>
            <p:nvPr/>
          </p:nvCxnSpPr>
          <p:spPr>
            <a:xfrm>
              <a:off x="1584504" y="1905029"/>
              <a:ext cx="1703016" cy="9444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8AAC13F6-2489-4DDA-A9B2-3067A1B8CAA3}"/>
                </a:ext>
              </a:extLst>
            </p:cNvPr>
            <p:cNvCxnSpPr>
              <a:cxnSpLocks/>
              <a:stCxn id="64" idx="4"/>
              <a:endCxn id="83" idx="1"/>
            </p:cNvCxnSpPr>
            <p:nvPr/>
          </p:nvCxnSpPr>
          <p:spPr>
            <a:xfrm flipV="1">
              <a:off x="3427782" y="2205662"/>
              <a:ext cx="482924" cy="57007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C97C8410-298D-4055-AA0A-57C75129C4D7}"/>
                </a:ext>
              </a:extLst>
            </p:cNvPr>
            <p:cNvCxnSpPr>
              <a:cxnSpLocks/>
              <a:stCxn id="69" idx="2"/>
              <a:endCxn id="81" idx="6"/>
            </p:cNvCxnSpPr>
            <p:nvPr/>
          </p:nvCxnSpPr>
          <p:spPr>
            <a:xfrm flipH="1">
              <a:off x="4004116" y="998896"/>
              <a:ext cx="1032867" cy="4144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3386457A-06F7-4F62-B11E-654FD4AEEA59}"/>
                </a:ext>
              </a:extLst>
            </p:cNvPr>
            <p:cNvCxnSpPr>
              <a:cxnSpLocks/>
              <a:stCxn id="83" idx="5"/>
              <a:endCxn id="69" idx="1"/>
            </p:cNvCxnSpPr>
            <p:nvPr/>
          </p:nvCxnSpPr>
          <p:spPr>
            <a:xfrm flipV="1">
              <a:off x="4016342" y="1082390"/>
              <a:ext cx="1055225" cy="10176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08E23FD4-7D2D-49A7-8750-6828324D2943}"/>
                </a:ext>
              </a:extLst>
            </p:cNvPr>
            <p:cNvCxnSpPr>
              <a:cxnSpLocks/>
              <a:stCxn id="64" idx="5"/>
              <a:endCxn id="82" idx="1"/>
            </p:cNvCxnSpPr>
            <p:nvPr/>
          </p:nvCxnSpPr>
          <p:spPr>
            <a:xfrm flipV="1">
              <a:off x="3493690" y="2247314"/>
              <a:ext cx="1466461" cy="58328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1D054FEF-1615-47B3-977D-E6663964188E}"/>
                </a:ext>
              </a:extLst>
            </p:cNvPr>
            <p:cNvCxnSpPr>
              <a:cxnSpLocks/>
              <a:stCxn id="69" idx="0"/>
              <a:endCxn id="82" idx="4"/>
            </p:cNvCxnSpPr>
            <p:nvPr/>
          </p:nvCxnSpPr>
          <p:spPr>
            <a:xfrm flipH="1">
              <a:off x="5012969" y="1116974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3E312D78-45B2-43E5-B6A7-32FBB158F93D}"/>
                </a:ext>
              </a:extLst>
            </p:cNvPr>
            <p:cNvCxnSpPr>
              <a:cxnSpLocks/>
              <a:stCxn id="83" idx="3"/>
              <a:endCxn id="81" idx="0"/>
            </p:cNvCxnSpPr>
            <p:nvPr/>
          </p:nvCxnSpPr>
          <p:spPr>
            <a:xfrm flipH="1" flipV="1">
              <a:off x="3892072" y="1525433"/>
              <a:ext cx="18633" cy="5745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3F8CEFD-D4BD-4113-9ECA-07C92BFBB271}"/>
                </a:ext>
              </a:extLst>
            </p:cNvPr>
            <p:cNvCxnSpPr>
              <a:cxnSpLocks/>
              <a:stCxn id="189" idx="7"/>
              <a:endCxn id="71" idx="1"/>
            </p:cNvCxnSpPr>
            <p:nvPr/>
          </p:nvCxnSpPr>
          <p:spPr>
            <a:xfrm flipV="1">
              <a:off x="5140075" y="2350975"/>
              <a:ext cx="1066308" cy="5527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7499953E-DF36-43C0-88A6-34B0E3D5BC3B}"/>
                </a:ext>
              </a:extLst>
            </p:cNvPr>
            <p:cNvCxnSpPr>
              <a:cxnSpLocks/>
              <a:stCxn id="69" idx="7"/>
              <a:endCxn id="71" idx="3"/>
            </p:cNvCxnSpPr>
            <p:nvPr/>
          </p:nvCxnSpPr>
          <p:spPr>
            <a:xfrm>
              <a:off x="5238555" y="1082390"/>
              <a:ext cx="967828" cy="11101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5DC0C5D-21C1-4019-ABA1-012B17DA77FC}"/>
                </a:ext>
              </a:extLst>
            </p:cNvPr>
            <p:cNvCxnSpPr>
              <a:cxnSpLocks/>
              <a:stCxn id="68" idx="3"/>
            </p:cNvCxnSpPr>
            <p:nvPr/>
          </p:nvCxnSpPr>
          <p:spPr>
            <a:xfrm flipH="1" flipV="1">
              <a:off x="3211650" y="18443"/>
              <a:ext cx="498790" cy="58289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667720E7-E000-4A08-8CA5-62D23F338722}"/>
                </a:ext>
              </a:extLst>
            </p:cNvPr>
            <p:cNvCxnSpPr>
              <a:cxnSpLocks/>
              <a:stCxn id="83" idx="6"/>
              <a:endCxn id="82" idx="2"/>
            </p:cNvCxnSpPr>
            <p:nvPr/>
          </p:nvCxnSpPr>
          <p:spPr>
            <a:xfrm>
              <a:off x="4038220" y="2152844"/>
              <a:ext cx="900054" cy="416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36A894D-E961-42D3-81AF-FC9EC6AA5636}"/>
                </a:ext>
              </a:extLst>
            </p:cNvPr>
            <p:cNvCxnSpPr>
              <a:cxnSpLocks/>
              <a:stCxn id="68" idx="0"/>
              <a:endCxn id="81" idx="4"/>
            </p:cNvCxnSpPr>
            <p:nvPr/>
          </p:nvCxnSpPr>
          <p:spPr>
            <a:xfrm>
              <a:off x="3789668" y="792604"/>
              <a:ext cx="102405" cy="5087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7A6F6E6-25AB-4726-9450-BCFF40E212A5}"/>
                </a:ext>
              </a:extLst>
            </p:cNvPr>
            <p:cNvCxnSpPr>
              <a:cxnSpLocks/>
              <a:stCxn id="82" idx="6"/>
              <a:endCxn id="71" idx="2"/>
            </p:cNvCxnSpPr>
            <p:nvPr/>
          </p:nvCxnSpPr>
          <p:spPr>
            <a:xfrm>
              <a:off x="5087665" y="2194496"/>
              <a:ext cx="1085901" cy="772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B4AB62C6-3F97-4F2D-B07B-94130854021F}"/>
                </a:ext>
              </a:extLst>
            </p:cNvPr>
            <p:cNvCxnSpPr>
              <a:cxnSpLocks/>
              <a:stCxn id="70" idx="0"/>
              <a:endCxn id="71" idx="4"/>
            </p:cNvCxnSpPr>
            <p:nvPr/>
          </p:nvCxnSpPr>
          <p:spPr>
            <a:xfrm>
              <a:off x="6243041" y="1291086"/>
              <a:ext cx="42569" cy="868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627F97B2-FB8F-4594-B3BE-1A13857BDD13}"/>
                </a:ext>
              </a:extLst>
            </p:cNvPr>
            <p:cNvCxnSpPr>
              <a:cxnSpLocks/>
              <a:stCxn id="73" idx="1"/>
              <a:endCxn id="71" idx="5"/>
            </p:cNvCxnSpPr>
            <p:nvPr/>
          </p:nvCxnSpPr>
          <p:spPr>
            <a:xfrm flipH="1">
              <a:off x="6364837" y="570689"/>
              <a:ext cx="1332558" cy="162183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2E1AD36-E1A9-450D-A199-D273981BE9C7}"/>
                </a:ext>
              </a:extLst>
            </p:cNvPr>
            <p:cNvCxnSpPr>
              <a:cxnSpLocks/>
              <a:stCxn id="73" idx="0"/>
              <a:endCxn id="72" idx="4"/>
            </p:cNvCxnSpPr>
            <p:nvPr/>
          </p:nvCxnSpPr>
          <p:spPr>
            <a:xfrm flipH="1">
              <a:off x="7737803" y="592567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9556C625-1CEC-4663-AC9C-9C45AF596EDB}"/>
                </a:ext>
              </a:extLst>
            </p:cNvPr>
            <p:cNvCxnSpPr>
              <a:cxnSpLocks/>
              <a:stCxn id="72" idx="2"/>
              <a:endCxn id="71" idx="6"/>
            </p:cNvCxnSpPr>
            <p:nvPr/>
          </p:nvCxnSpPr>
          <p:spPr>
            <a:xfrm flipH="1">
              <a:off x="6397654" y="1722181"/>
              <a:ext cx="1228105" cy="5495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631A7F20-0078-4EDA-A0C1-E367A0582342}"/>
                </a:ext>
              </a:extLst>
            </p:cNvPr>
            <p:cNvCxnSpPr>
              <a:cxnSpLocks/>
              <a:stCxn id="72" idx="7"/>
              <a:endCxn id="212" idx="5"/>
            </p:cNvCxnSpPr>
            <p:nvPr/>
          </p:nvCxnSpPr>
          <p:spPr>
            <a:xfrm>
              <a:off x="7817030" y="1801408"/>
              <a:ext cx="1649913" cy="11052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B1057D6F-0187-413A-A041-3D75EEFC2A94}"/>
                </a:ext>
              </a:extLst>
            </p:cNvPr>
            <p:cNvCxnSpPr>
              <a:cxnSpLocks/>
              <a:stCxn id="72" idx="6"/>
              <a:endCxn id="79" idx="2"/>
            </p:cNvCxnSpPr>
            <p:nvPr/>
          </p:nvCxnSpPr>
          <p:spPr>
            <a:xfrm flipV="1">
              <a:off x="7849847" y="1627721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17512CCA-B0B9-4941-B513-B835901D4C58}"/>
                </a:ext>
              </a:extLst>
            </p:cNvPr>
            <p:cNvCxnSpPr>
              <a:cxnSpLocks/>
              <a:stCxn id="79" idx="7"/>
              <a:endCxn id="80" idx="3"/>
            </p:cNvCxnSpPr>
            <p:nvPr/>
          </p:nvCxnSpPr>
          <p:spPr>
            <a:xfrm>
              <a:off x="9385903" y="1706948"/>
              <a:ext cx="910362" cy="8460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7EA50BD-A578-4D06-BB0C-9DC7B01FC034}"/>
                </a:ext>
              </a:extLst>
            </p:cNvPr>
            <p:cNvCxnSpPr>
              <a:cxnSpLocks/>
              <a:stCxn id="65" idx="0"/>
              <a:endCxn id="64" idx="3"/>
            </p:cNvCxnSpPr>
            <p:nvPr/>
          </p:nvCxnSpPr>
          <p:spPr>
            <a:xfrm>
              <a:off x="2865686" y="1745404"/>
              <a:ext cx="476698" cy="10381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8578C0F-649C-45AB-87F8-2252A3265CFD}"/>
                </a:ext>
              </a:extLst>
            </p:cNvPr>
            <p:cNvCxnSpPr>
              <a:cxnSpLocks/>
              <a:stCxn id="81" idx="2"/>
              <a:endCxn id="65" idx="6"/>
            </p:cNvCxnSpPr>
            <p:nvPr/>
          </p:nvCxnSpPr>
          <p:spPr>
            <a:xfrm flipH="1">
              <a:off x="2983764" y="1413389"/>
              <a:ext cx="796264" cy="21393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5A73EB4D-A240-4E51-A50A-B435BE3A2D5C}"/>
                </a:ext>
              </a:extLst>
            </p:cNvPr>
            <p:cNvCxnSpPr>
              <a:cxnSpLocks/>
              <a:stCxn id="68" idx="1"/>
              <a:endCxn id="65" idx="5"/>
            </p:cNvCxnSpPr>
            <p:nvPr/>
          </p:nvCxnSpPr>
          <p:spPr>
            <a:xfrm flipH="1">
              <a:off x="2949180" y="759787"/>
              <a:ext cx="761261" cy="7840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C27E5381-04D1-4225-8769-1B6B9480C7A0}"/>
                </a:ext>
              </a:extLst>
            </p:cNvPr>
            <p:cNvCxnSpPr>
              <a:cxnSpLocks/>
              <a:stCxn id="67" idx="7"/>
              <a:endCxn id="65" idx="3"/>
            </p:cNvCxnSpPr>
            <p:nvPr/>
          </p:nvCxnSpPr>
          <p:spPr>
            <a:xfrm>
              <a:off x="2026273" y="811101"/>
              <a:ext cx="755920" cy="7327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6746FBD-C785-43A8-A48B-34A14AF95516}"/>
                </a:ext>
              </a:extLst>
            </p:cNvPr>
            <p:cNvCxnSpPr>
              <a:cxnSpLocks/>
              <a:stCxn id="66" idx="6"/>
              <a:endCxn id="65" idx="2"/>
            </p:cNvCxnSpPr>
            <p:nvPr/>
          </p:nvCxnSpPr>
          <p:spPr>
            <a:xfrm flipV="1">
              <a:off x="1617321" y="1627326"/>
              <a:ext cx="1130287" cy="1984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06951640-64C0-4AD8-A442-D08334FF6FD1}"/>
                </a:ext>
              </a:extLst>
            </p:cNvPr>
            <p:cNvCxnSpPr>
              <a:cxnSpLocks/>
              <a:stCxn id="86" idx="7"/>
              <a:endCxn id="66" idx="3"/>
            </p:cNvCxnSpPr>
            <p:nvPr/>
          </p:nvCxnSpPr>
          <p:spPr>
            <a:xfrm>
              <a:off x="562732" y="991183"/>
              <a:ext cx="863318" cy="75539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59B76EA-5D51-41D6-A58C-5F8334DE937D}"/>
                </a:ext>
              </a:extLst>
            </p:cNvPr>
            <p:cNvCxnSpPr>
              <a:cxnSpLocks/>
              <a:stCxn id="86" idx="6"/>
              <a:endCxn id="67" idx="2"/>
            </p:cNvCxnSpPr>
            <p:nvPr/>
          </p:nvCxnSpPr>
          <p:spPr>
            <a:xfrm flipV="1">
              <a:off x="584609" y="758283"/>
              <a:ext cx="1314149" cy="18008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2C9292B8-1E47-4B34-8FC0-97245BE9578A}"/>
                </a:ext>
              </a:extLst>
            </p:cNvPr>
            <p:cNvCxnSpPr>
              <a:cxnSpLocks/>
              <a:stCxn id="86" idx="5"/>
            </p:cNvCxnSpPr>
            <p:nvPr/>
          </p:nvCxnSpPr>
          <p:spPr>
            <a:xfrm flipV="1">
              <a:off x="562732" y="7695"/>
              <a:ext cx="830501" cy="8778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ADFAEBF-02D7-44CD-BE5F-305B6E2F52CA}"/>
                </a:ext>
              </a:extLst>
            </p:cNvPr>
            <p:cNvCxnSpPr>
              <a:cxnSpLocks/>
              <a:stCxn id="67" idx="4"/>
            </p:cNvCxnSpPr>
            <p:nvPr/>
          </p:nvCxnSpPr>
          <p:spPr>
            <a:xfrm flipH="1" flipV="1">
              <a:off x="1913190" y="8940"/>
              <a:ext cx="60264" cy="6746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A4B4051-9A56-435E-840D-6C3C23050184}"/>
                </a:ext>
              </a:extLst>
            </p:cNvPr>
            <p:cNvCxnSpPr>
              <a:cxnSpLocks/>
              <a:stCxn id="67" idx="5"/>
            </p:cNvCxnSpPr>
            <p:nvPr/>
          </p:nvCxnSpPr>
          <p:spPr>
            <a:xfrm flipV="1">
              <a:off x="2026273" y="21571"/>
              <a:ext cx="969507" cy="6838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B307BA00-107E-4562-88CB-DEA0D496D749}"/>
                </a:ext>
              </a:extLst>
            </p:cNvPr>
            <p:cNvCxnSpPr>
              <a:cxnSpLocks/>
              <a:stCxn id="68" idx="5"/>
            </p:cNvCxnSpPr>
            <p:nvPr/>
          </p:nvCxnSpPr>
          <p:spPr>
            <a:xfrm flipV="1">
              <a:off x="3868895" y="-11241"/>
              <a:ext cx="430441" cy="6125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71DFAB2F-CF8B-44F2-9850-03F8AF098440}"/>
                </a:ext>
              </a:extLst>
            </p:cNvPr>
            <p:cNvCxnSpPr>
              <a:cxnSpLocks/>
              <a:stCxn id="67" idx="6"/>
              <a:endCxn id="68" idx="2"/>
            </p:cNvCxnSpPr>
            <p:nvPr/>
          </p:nvCxnSpPr>
          <p:spPr>
            <a:xfrm flipV="1">
              <a:off x="2048150" y="680560"/>
              <a:ext cx="1629474" cy="7772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7C85B09E-18C3-4D54-AA0A-14F26F9FFFCA}"/>
                </a:ext>
              </a:extLst>
            </p:cNvPr>
            <p:cNvCxnSpPr>
              <a:cxnSpLocks/>
              <a:stCxn id="68" idx="6"/>
              <a:endCxn id="69" idx="3"/>
            </p:cNvCxnSpPr>
            <p:nvPr/>
          </p:nvCxnSpPr>
          <p:spPr>
            <a:xfrm>
              <a:off x="3901712" y="680560"/>
              <a:ext cx="1169856" cy="234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BF3BFC00-DCD5-4109-BE0D-BBB66C276072}"/>
                </a:ext>
              </a:extLst>
            </p:cNvPr>
            <p:cNvCxnSpPr>
              <a:cxnSpLocks/>
              <a:stCxn id="70" idx="2"/>
              <a:endCxn id="69" idx="6"/>
            </p:cNvCxnSpPr>
            <p:nvPr/>
          </p:nvCxnSpPr>
          <p:spPr>
            <a:xfrm flipH="1" flipV="1">
              <a:off x="5273139" y="998896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4F40DBEB-FAA5-4EAA-89F4-27A7CE21A297}"/>
                </a:ext>
              </a:extLst>
            </p:cNvPr>
            <p:cNvCxnSpPr>
              <a:cxnSpLocks/>
              <a:stCxn id="91" idx="0"/>
              <a:endCxn id="69" idx="5"/>
            </p:cNvCxnSpPr>
            <p:nvPr/>
          </p:nvCxnSpPr>
          <p:spPr>
            <a:xfrm flipH="1">
              <a:off x="5238555" y="-6145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E601845-E46E-419B-8F68-C56C73B3F51F}"/>
                </a:ext>
              </a:extLst>
            </p:cNvPr>
            <p:cNvCxnSpPr>
              <a:cxnSpLocks/>
              <a:endCxn id="69" idx="4"/>
            </p:cNvCxnSpPr>
            <p:nvPr/>
          </p:nvCxnSpPr>
          <p:spPr>
            <a:xfrm>
              <a:off x="4883094" y="-29536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D1D8C297-4E3E-4739-99E9-7D79A327AD6E}"/>
                </a:ext>
              </a:extLst>
            </p:cNvPr>
            <p:cNvCxnSpPr>
              <a:cxnSpLocks/>
              <a:stCxn id="91" idx="2"/>
              <a:endCxn id="70" idx="4"/>
            </p:cNvCxnSpPr>
            <p:nvPr/>
          </p:nvCxnSpPr>
          <p:spPr>
            <a:xfrm flipH="1">
              <a:off x="6243041" y="-5452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75BD0C1E-77F3-489E-9331-D144C7768558}"/>
                </a:ext>
              </a:extLst>
            </p:cNvPr>
            <p:cNvCxnSpPr>
              <a:cxnSpLocks/>
              <a:stCxn id="73" idx="2"/>
              <a:endCxn id="70" idx="6"/>
            </p:cNvCxnSpPr>
            <p:nvPr/>
          </p:nvCxnSpPr>
          <p:spPr>
            <a:xfrm flipH="1">
              <a:off x="6317737" y="517871"/>
              <a:ext cx="1357780" cy="6985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1316F845-3855-4D5B-835D-A0B62D513152}"/>
                </a:ext>
              </a:extLst>
            </p:cNvPr>
            <p:cNvCxnSpPr>
              <a:cxnSpLocks/>
              <a:stCxn id="73" idx="4"/>
            </p:cNvCxnSpPr>
            <p:nvPr/>
          </p:nvCxnSpPr>
          <p:spPr>
            <a:xfrm flipV="1">
              <a:off x="7750213" y="54467"/>
              <a:ext cx="93642" cy="3887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A2745097-160A-4242-B146-2A008E56E28B}"/>
                </a:ext>
              </a:extLst>
            </p:cNvPr>
            <p:cNvCxnSpPr>
              <a:cxnSpLocks/>
              <a:stCxn id="74" idx="3"/>
            </p:cNvCxnSpPr>
            <p:nvPr/>
          </p:nvCxnSpPr>
          <p:spPr>
            <a:xfrm flipH="1" flipV="1">
              <a:off x="8652184" y="-11241"/>
              <a:ext cx="511421" cy="3567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EF7B2350-5A57-4E35-B744-F10FBB8A0565}"/>
                </a:ext>
              </a:extLst>
            </p:cNvPr>
            <p:cNvCxnSpPr>
              <a:cxnSpLocks/>
              <a:stCxn id="74" idx="2"/>
              <a:endCxn id="73" idx="6"/>
            </p:cNvCxnSpPr>
            <p:nvPr/>
          </p:nvCxnSpPr>
          <p:spPr>
            <a:xfrm flipH="1">
              <a:off x="7824909" y="42476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45F8280-4EFB-4995-9F18-181E864A0E70}"/>
                </a:ext>
              </a:extLst>
            </p:cNvPr>
            <p:cNvCxnSpPr>
              <a:cxnSpLocks/>
              <a:stCxn id="79" idx="4"/>
              <a:endCxn id="74" idx="0"/>
            </p:cNvCxnSpPr>
            <p:nvPr/>
          </p:nvCxnSpPr>
          <p:spPr>
            <a:xfrm flipH="1" flipV="1">
              <a:off x="9242832" y="53680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37378C5-2E83-4344-BF87-0CC2F0422BA6}"/>
                </a:ext>
              </a:extLst>
            </p:cNvPr>
            <p:cNvCxnSpPr>
              <a:cxnSpLocks/>
              <a:stCxn id="78" idx="3"/>
              <a:endCxn id="74" idx="7"/>
            </p:cNvCxnSpPr>
            <p:nvPr/>
          </p:nvCxnSpPr>
          <p:spPr>
            <a:xfrm flipH="1" flipV="1">
              <a:off x="9322059" y="503987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5B029E3A-F23A-45C1-AF01-6A30EAD98C52}"/>
                </a:ext>
              </a:extLst>
            </p:cNvPr>
            <p:cNvCxnSpPr>
              <a:cxnSpLocks/>
              <a:stCxn id="78" idx="2"/>
              <a:endCxn id="79" idx="6"/>
            </p:cNvCxnSpPr>
            <p:nvPr/>
          </p:nvCxnSpPr>
          <p:spPr>
            <a:xfrm flipH="1">
              <a:off x="9418720" y="1237716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FCAD99E0-7C29-4686-96D0-62897A6AE659}"/>
                </a:ext>
              </a:extLst>
            </p:cNvPr>
            <p:cNvCxnSpPr>
              <a:cxnSpLocks/>
              <a:stCxn id="78" idx="1"/>
              <a:endCxn id="80" idx="4"/>
            </p:cNvCxnSpPr>
            <p:nvPr/>
          </p:nvCxnSpPr>
          <p:spPr>
            <a:xfrm flipH="1">
              <a:off x="10349083" y="1309164"/>
              <a:ext cx="576378" cy="12219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A1064CBE-03DE-4D9E-987A-66EDDE5C3459}"/>
                </a:ext>
              </a:extLst>
            </p:cNvPr>
            <p:cNvCxnSpPr>
              <a:cxnSpLocks/>
              <a:stCxn id="76" idx="1"/>
              <a:endCxn id="80" idx="5"/>
            </p:cNvCxnSpPr>
            <p:nvPr/>
          </p:nvCxnSpPr>
          <p:spPr>
            <a:xfrm flipH="1">
              <a:off x="10401901" y="1774673"/>
              <a:ext cx="1757220" cy="7783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65E50E75-E54D-4236-9C47-C231CAC0ACAA}"/>
                </a:ext>
              </a:extLst>
            </p:cNvPr>
            <p:cNvCxnSpPr>
              <a:cxnSpLocks/>
              <a:stCxn id="76" idx="0"/>
              <a:endCxn id="77" idx="4"/>
            </p:cNvCxnSpPr>
            <p:nvPr/>
          </p:nvCxnSpPr>
          <p:spPr>
            <a:xfrm flipH="1">
              <a:off x="11893491" y="1806534"/>
              <a:ext cx="313099" cy="9575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820438D3-84FC-4F69-ACCB-416AED8C0CFF}"/>
                </a:ext>
              </a:extLst>
            </p:cNvPr>
            <p:cNvCxnSpPr>
              <a:cxnSpLocks/>
              <a:stCxn id="148" idx="7"/>
              <a:endCxn id="213" idx="1"/>
            </p:cNvCxnSpPr>
            <p:nvPr/>
          </p:nvCxnSpPr>
          <p:spPr>
            <a:xfrm flipH="1" flipV="1">
              <a:off x="8117425" y="3321916"/>
              <a:ext cx="642685" cy="1106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931826D2-E95E-483E-8DBE-25AB9BBB1560}"/>
                </a:ext>
              </a:extLst>
            </p:cNvPr>
            <p:cNvCxnSpPr>
              <a:cxnSpLocks/>
              <a:endCxn id="75" idx="6"/>
            </p:cNvCxnSpPr>
            <p:nvPr/>
          </p:nvCxnSpPr>
          <p:spPr>
            <a:xfrm flipH="1">
              <a:off x="11941804" y="350882"/>
              <a:ext cx="294325" cy="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94FE5394-C20F-431D-B7DC-326378B3B088}"/>
                </a:ext>
              </a:extLst>
            </p:cNvPr>
            <p:cNvCxnSpPr>
              <a:cxnSpLocks/>
              <a:stCxn id="148" idx="0"/>
              <a:endCxn id="212" idx="3"/>
            </p:cNvCxnSpPr>
            <p:nvPr/>
          </p:nvCxnSpPr>
          <p:spPr>
            <a:xfrm flipV="1">
              <a:off x="8839337" y="3056346"/>
              <a:ext cx="575543" cy="133887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9EE429A1-541D-4C36-AE28-C8D51F3D554B}"/>
                </a:ext>
              </a:extLst>
            </p:cNvPr>
            <p:cNvCxnSpPr>
              <a:cxnSpLocks/>
              <a:stCxn id="160" idx="0"/>
              <a:endCxn id="211" idx="0"/>
            </p:cNvCxnSpPr>
            <p:nvPr/>
          </p:nvCxnSpPr>
          <p:spPr>
            <a:xfrm flipH="1" flipV="1">
              <a:off x="10593831" y="3434127"/>
              <a:ext cx="970340" cy="11166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692B11CD-0752-425D-996F-AE3245F3065E}"/>
                </a:ext>
              </a:extLst>
            </p:cNvPr>
            <p:cNvCxnSpPr>
              <a:cxnSpLocks/>
              <a:stCxn id="160" idx="1"/>
              <a:endCxn id="77" idx="0"/>
            </p:cNvCxnSpPr>
            <p:nvPr/>
          </p:nvCxnSpPr>
          <p:spPr>
            <a:xfrm flipV="1">
              <a:off x="11616989" y="2983008"/>
              <a:ext cx="228732" cy="15896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0B920EAE-371D-4F78-AF0A-ED58DDC5567D}"/>
                </a:ext>
              </a:extLst>
            </p:cNvPr>
            <p:cNvCxnSpPr>
              <a:cxnSpLocks/>
              <a:stCxn id="77" idx="2"/>
              <a:endCxn id="80" idx="6"/>
            </p:cNvCxnSpPr>
            <p:nvPr/>
          </p:nvCxnSpPr>
          <p:spPr>
            <a:xfrm flipH="1" flipV="1">
              <a:off x="10423779" y="2605827"/>
              <a:ext cx="1336358" cy="2438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1D0F8AFA-1E3F-4BE8-8CAD-52FBEE5C5D8A}"/>
                </a:ext>
              </a:extLst>
            </p:cNvPr>
            <p:cNvCxnSpPr>
              <a:cxnSpLocks/>
              <a:stCxn id="76" idx="2"/>
              <a:endCxn id="78" idx="6"/>
            </p:cNvCxnSpPr>
            <p:nvPr/>
          </p:nvCxnSpPr>
          <p:spPr>
            <a:xfrm flipH="1" flipV="1">
              <a:off x="11097954" y="1194675"/>
              <a:ext cx="1050131" cy="5239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D130AFE6-8E05-4B94-82AD-63B7251AA0DD}"/>
                </a:ext>
              </a:extLst>
            </p:cNvPr>
            <p:cNvCxnSpPr>
              <a:cxnSpLocks/>
              <a:stCxn id="75" idx="1"/>
              <a:endCxn id="78" idx="5"/>
            </p:cNvCxnSpPr>
            <p:nvPr/>
          </p:nvCxnSpPr>
          <p:spPr>
            <a:xfrm flipH="1">
              <a:off x="11050531" y="430109"/>
              <a:ext cx="700002" cy="693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328163A8-99E9-40C3-822B-4807D28979D5}"/>
                </a:ext>
              </a:extLst>
            </p:cNvPr>
            <p:cNvCxnSpPr>
              <a:cxnSpLocks/>
              <a:stCxn id="75" idx="3"/>
              <a:endCxn id="92" idx="1"/>
            </p:cNvCxnSpPr>
            <p:nvPr/>
          </p:nvCxnSpPr>
          <p:spPr>
            <a:xfrm flipH="1" flipV="1">
              <a:off x="10480717" y="1658"/>
              <a:ext cx="1269816" cy="2699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80EC36C8-56BA-46D6-A21B-89ECA9A2F98B}"/>
                </a:ext>
              </a:extLst>
            </p:cNvPr>
            <p:cNvCxnSpPr>
              <a:cxnSpLocks/>
              <a:stCxn id="78" idx="4"/>
              <a:endCxn id="92" idx="2"/>
            </p:cNvCxnSpPr>
            <p:nvPr/>
          </p:nvCxnSpPr>
          <p:spPr>
            <a:xfrm flipH="1" flipV="1">
              <a:off x="10368902" y="619"/>
              <a:ext cx="597574" cy="1105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9670C444-1B5E-44ED-9E89-AF428D1309D7}"/>
                </a:ext>
              </a:extLst>
            </p:cNvPr>
            <p:cNvCxnSpPr>
              <a:cxnSpLocks/>
              <a:stCxn id="74" idx="5"/>
              <a:endCxn id="92" idx="0"/>
            </p:cNvCxnSpPr>
            <p:nvPr/>
          </p:nvCxnSpPr>
          <p:spPr>
            <a:xfrm flipV="1">
              <a:off x="9322059" y="-420"/>
              <a:ext cx="935027" cy="3459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D0679015-80D1-46EA-89FB-C1304E32BF38}"/>
                </a:ext>
              </a:extLst>
            </p:cNvPr>
            <p:cNvCxnSpPr>
              <a:cxnSpLocks/>
              <a:stCxn id="75" idx="7"/>
              <a:endCxn id="76" idx="3"/>
            </p:cNvCxnSpPr>
            <p:nvPr/>
          </p:nvCxnSpPr>
          <p:spPr>
            <a:xfrm>
              <a:off x="11908987" y="430109"/>
              <a:ext cx="270959" cy="12410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6147E92A-FE47-47D7-831F-DE7CE7A13521}"/>
                </a:ext>
              </a:extLst>
            </p:cNvPr>
            <p:cNvCxnSpPr>
              <a:cxnSpLocks/>
              <a:stCxn id="73" idx="7"/>
              <a:endCxn id="79" idx="3"/>
            </p:cNvCxnSpPr>
            <p:nvPr/>
          </p:nvCxnSpPr>
          <p:spPr>
            <a:xfrm>
              <a:off x="7803031" y="570690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9CC1AC0F-96A8-4BD5-A222-0BB886D47633}"/>
                </a:ext>
              </a:extLst>
            </p:cNvPr>
            <p:cNvCxnSpPr>
              <a:cxnSpLocks/>
              <a:endCxn id="75" idx="4"/>
            </p:cNvCxnSpPr>
            <p:nvPr/>
          </p:nvCxnSpPr>
          <p:spPr>
            <a:xfrm flipH="1">
              <a:off x="11829760" y="8940"/>
              <a:ext cx="14366" cy="22989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CD98587F-E9E8-4567-8781-8509E4EA0783}"/>
                </a:ext>
              </a:extLst>
            </p:cNvPr>
            <p:cNvSpPr/>
            <p:nvPr/>
          </p:nvSpPr>
          <p:spPr>
            <a:xfrm rot="1036530" flipV="1">
              <a:off x="3282465" y="277068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F7E9BC41-A324-49C9-9989-67AC991C373A}"/>
                </a:ext>
              </a:extLst>
            </p:cNvPr>
            <p:cNvSpPr/>
            <p:nvPr/>
          </p:nvSpPr>
          <p:spPr>
            <a:xfrm flipV="1">
              <a:off x="2747608" y="150924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5283073A-239A-42F7-8A6E-59F0C639DA85}"/>
                </a:ext>
              </a:extLst>
            </p:cNvPr>
            <p:cNvSpPr/>
            <p:nvPr/>
          </p:nvSpPr>
          <p:spPr>
            <a:xfrm flipV="1">
              <a:off x="1393233" y="171375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EC4FB963-302D-4267-ABF6-4DD1DE9601A9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1898758" y="683587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E8E2EEDA-B07F-44CA-A478-4EC59941DB65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3677624" y="5685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A48C406E-1EE2-419C-8BE0-C412F9459C0F}"/>
                </a:ext>
              </a:extLst>
            </p:cNvPr>
            <p:cNvSpPr/>
            <p:nvPr/>
          </p:nvSpPr>
          <p:spPr>
            <a:xfrm flipV="1">
              <a:off x="5036983" y="88081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C00750C3-A772-4D58-80E0-0F3CBD904B86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6168345" y="114169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D1FC13AB-ACD3-4F14-A856-DEF609C64867}"/>
                </a:ext>
              </a:extLst>
            </p:cNvPr>
            <p:cNvSpPr/>
            <p:nvPr/>
          </p:nvSpPr>
          <p:spPr>
            <a:xfrm flipV="1">
              <a:off x="6173566" y="2159704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49BAB914-F0A8-4C08-BA8A-FB5A1DE53C7E}"/>
                </a:ext>
              </a:extLst>
            </p:cNvPr>
            <p:cNvSpPr/>
            <p:nvPr/>
          </p:nvSpPr>
          <p:spPr>
            <a:xfrm flipV="1">
              <a:off x="7625759" y="16101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6024B6F6-072B-40FD-B1CD-CD2F41798D63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7675517" y="44317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EFD9F980-D0E7-4710-8474-8EDAAC86D6CE}"/>
                </a:ext>
              </a:extLst>
            </p:cNvPr>
            <p:cNvSpPr/>
            <p:nvPr/>
          </p:nvSpPr>
          <p:spPr>
            <a:xfrm flipV="1">
              <a:off x="9130788" y="3127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313C95F5-5431-4138-82FD-CC36664D949F}"/>
                </a:ext>
              </a:extLst>
            </p:cNvPr>
            <p:cNvSpPr/>
            <p:nvPr/>
          </p:nvSpPr>
          <p:spPr>
            <a:xfrm flipV="1">
              <a:off x="11717716" y="23883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7D56BF88-FC66-48FA-A395-1F4EF14C026B}"/>
                </a:ext>
              </a:extLst>
            </p:cNvPr>
            <p:cNvSpPr>
              <a:spLocks noChangeAspect="1"/>
            </p:cNvSpPr>
            <p:nvPr/>
          </p:nvSpPr>
          <p:spPr>
            <a:xfrm rot="682168" flipV="1">
              <a:off x="12146619" y="165860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5DE7D84A-D10E-4ECD-8C80-9EED7E811A53}"/>
                </a:ext>
              </a:extLst>
            </p:cNvPr>
            <p:cNvSpPr/>
            <p:nvPr/>
          </p:nvSpPr>
          <p:spPr>
            <a:xfrm rot="738506" flipV="1">
              <a:off x="11757562" y="276149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0D24F226-375A-43DB-A8F6-9064CD6B09B4}"/>
                </a:ext>
              </a:extLst>
            </p:cNvPr>
            <p:cNvSpPr/>
            <p:nvPr/>
          </p:nvSpPr>
          <p:spPr>
            <a:xfrm rot="20935587" flipV="1">
              <a:off x="10875952" y="1104151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1B8D9E11-3DFB-4032-9ED1-8303DB874326}"/>
                </a:ext>
              </a:extLst>
            </p:cNvPr>
            <p:cNvSpPr/>
            <p:nvPr/>
          </p:nvSpPr>
          <p:spPr>
            <a:xfrm flipV="1">
              <a:off x="9194632" y="151567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AC71A725-0490-413D-9111-BBED187F96CA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10274387" y="2531131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09300FE5-A935-477E-A3A2-32D067237F86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3780028" y="130134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D3740D16-F0C3-4D90-9C80-22F727410CB4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4938273" y="211980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08DC6666-76B2-476F-B5EB-F8ACEC05CF75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3888828" y="207814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FF489D69-D8F7-4EBF-8616-9EA043E94AE2}"/>
                </a:ext>
              </a:extLst>
            </p:cNvPr>
            <p:cNvCxnSpPr>
              <a:cxnSpLocks/>
              <a:stCxn id="83" idx="2"/>
              <a:endCxn id="65" idx="7"/>
            </p:cNvCxnSpPr>
            <p:nvPr/>
          </p:nvCxnSpPr>
          <p:spPr>
            <a:xfrm flipH="1" flipV="1">
              <a:off x="2949180" y="1710820"/>
              <a:ext cx="939648" cy="44202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4B3A6BD8-4E5D-46B5-A8AD-45B613BFA077}"/>
                </a:ext>
              </a:extLst>
            </p:cNvPr>
            <p:cNvCxnSpPr>
              <a:cxnSpLocks/>
              <a:stCxn id="66" idx="4"/>
              <a:endCxn id="67" idx="1"/>
            </p:cNvCxnSpPr>
            <p:nvPr/>
          </p:nvCxnSpPr>
          <p:spPr>
            <a:xfrm flipV="1">
              <a:off x="1505277" y="811101"/>
              <a:ext cx="415359" cy="9026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ACFE58EF-307F-40BB-9E94-E23D748D3F93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435217" y="86366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9EE79A11-F170-491D-B85E-2A70D006CFDE}"/>
                </a:ext>
              </a:extLst>
            </p:cNvPr>
            <p:cNvCxnSpPr>
              <a:cxnSpLocks/>
              <a:stCxn id="86" idx="3"/>
            </p:cNvCxnSpPr>
            <p:nvPr/>
          </p:nvCxnSpPr>
          <p:spPr>
            <a:xfrm flipH="1" flipV="1">
              <a:off x="14396" y="20999"/>
              <a:ext cx="442699" cy="8645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2CD62C66-AF16-49EA-A400-3DC7D1E32C63}"/>
                </a:ext>
              </a:extLst>
            </p:cNvPr>
            <p:cNvCxnSpPr>
              <a:cxnSpLocks/>
              <a:stCxn id="86" idx="2"/>
            </p:cNvCxnSpPr>
            <p:nvPr/>
          </p:nvCxnSpPr>
          <p:spPr>
            <a:xfrm flipH="1" flipV="1">
              <a:off x="-27532" y="832189"/>
              <a:ext cx="462749" cy="1061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1EB7A8D4-F92A-42F0-BB71-3716944B44EC}"/>
                </a:ext>
              </a:extLst>
            </p:cNvPr>
            <p:cNvCxnSpPr>
              <a:cxnSpLocks/>
              <a:stCxn id="86" idx="1"/>
            </p:cNvCxnSpPr>
            <p:nvPr/>
          </p:nvCxnSpPr>
          <p:spPr>
            <a:xfrm flipH="1">
              <a:off x="-27532" y="991183"/>
              <a:ext cx="484627" cy="496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1725B51A-A5F3-4B02-A866-3E16CF95FD01}"/>
                </a:ext>
              </a:extLst>
            </p:cNvPr>
            <p:cNvCxnSpPr>
              <a:cxnSpLocks/>
              <a:endCxn id="66" idx="2"/>
            </p:cNvCxnSpPr>
            <p:nvPr/>
          </p:nvCxnSpPr>
          <p:spPr>
            <a:xfrm flipV="1">
              <a:off x="42498" y="1825802"/>
              <a:ext cx="1350735" cy="1774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Chord 90">
              <a:extLst>
                <a:ext uri="{FF2B5EF4-FFF2-40B4-BE49-F238E27FC236}">
                  <a16:creationId xmlns:a16="http://schemas.microsoft.com/office/drawing/2014/main" id="{10B811EB-E1EF-44B7-ACD8-8C8B26F26E7D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6507935" y="-75430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Chord 91">
              <a:extLst>
                <a:ext uri="{FF2B5EF4-FFF2-40B4-BE49-F238E27FC236}">
                  <a16:creationId xmlns:a16="http://schemas.microsoft.com/office/drawing/2014/main" id="{EC644678-7063-4E05-8F71-7E8F169222A6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10256792" y="-104349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1573B538-F310-4901-99BE-304F1FD404E3}"/>
                </a:ext>
              </a:extLst>
            </p:cNvPr>
            <p:cNvCxnSpPr>
              <a:cxnSpLocks/>
              <a:stCxn id="91" idx="1"/>
              <a:endCxn id="73" idx="3"/>
            </p:cNvCxnSpPr>
            <p:nvPr/>
          </p:nvCxnSpPr>
          <p:spPr>
            <a:xfrm>
              <a:off x="6657218" y="-4759"/>
              <a:ext cx="1040177" cy="46981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83735593-CB8F-4BB7-B972-79DC32DD9303}"/>
                </a:ext>
              </a:extLst>
            </p:cNvPr>
            <p:cNvCxnSpPr>
              <a:cxnSpLocks/>
              <a:endCxn id="145" idx="1"/>
            </p:cNvCxnSpPr>
            <p:nvPr/>
          </p:nvCxnSpPr>
          <p:spPr>
            <a:xfrm flipH="1">
              <a:off x="11505573" y="5340915"/>
              <a:ext cx="674373" cy="39668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4DAF7968-A4B0-45E0-A053-7533854AB593}"/>
                </a:ext>
              </a:extLst>
            </p:cNvPr>
            <p:cNvCxnSpPr>
              <a:cxnSpLocks/>
              <a:endCxn id="160" idx="2"/>
            </p:cNvCxnSpPr>
            <p:nvPr/>
          </p:nvCxnSpPr>
          <p:spPr>
            <a:xfrm flipH="1">
              <a:off x="11638867" y="4355007"/>
              <a:ext cx="670058" cy="2704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EE43DE7B-97DD-4714-A6F3-095D4A6F879B}"/>
                </a:ext>
              </a:extLst>
            </p:cNvPr>
            <p:cNvCxnSpPr>
              <a:cxnSpLocks/>
              <a:stCxn id="145" idx="0"/>
              <a:endCxn id="160" idx="4"/>
            </p:cNvCxnSpPr>
            <p:nvPr/>
          </p:nvCxnSpPr>
          <p:spPr>
            <a:xfrm flipV="1">
              <a:off x="11422079" y="4700191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3B5A1851-7EBD-4D5C-BABA-1C1E5EDF1603}"/>
                </a:ext>
              </a:extLst>
            </p:cNvPr>
            <p:cNvCxnSpPr>
              <a:cxnSpLocks/>
              <a:stCxn id="211" idx="2"/>
              <a:endCxn id="147" idx="1"/>
            </p:cNvCxnSpPr>
            <p:nvPr/>
          </p:nvCxnSpPr>
          <p:spPr>
            <a:xfrm>
              <a:off x="10451194" y="3503136"/>
              <a:ext cx="31607" cy="6934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026F1F4D-9609-49E3-89A7-A2B90C60A087}"/>
                </a:ext>
              </a:extLst>
            </p:cNvPr>
            <p:cNvCxnSpPr>
              <a:cxnSpLocks/>
              <a:stCxn id="145" idx="7"/>
              <a:endCxn id="147" idx="3"/>
            </p:cNvCxnSpPr>
            <p:nvPr/>
          </p:nvCxnSpPr>
          <p:spPr>
            <a:xfrm flipH="1" flipV="1">
              <a:off x="10482801" y="4355007"/>
              <a:ext cx="855784" cy="1382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95ED831D-5322-4592-BA34-FA8C27716A39}"/>
                </a:ext>
              </a:extLst>
            </p:cNvPr>
            <p:cNvCxnSpPr>
              <a:cxnSpLocks/>
              <a:endCxn id="160" idx="3"/>
            </p:cNvCxnSpPr>
            <p:nvPr/>
          </p:nvCxnSpPr>
          <p:spPr>
            <a:xfrm flipH="1" flipV="1">
              <a:off x="11616989" y="4678313"/>
              <a:ext cx="692282" cy="4095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13ACA138-96B0-4207-9BD5-B3C4FFCADC96}"/>
                </a:ext>
              </a:extLst>
            </p:cNvPr>
            <p:cNvCxnSpPr>
              <a:cxnSpLocks/>
              <a:stCxn id="160" idx="6"/>
              <a:endCxn id="147" idx="2"/>
            </p:cNvCxnSpPr>
            <p:nvPr/>
          </p:nvCxnSpPr>
          <p:spPr>
            <a:xfrm flipH="1" flipV="1">
              <a:off x="10515618" y="4275780"/>
              <a:ext cx="973856" cy="3497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1CEAE538-EBDD-435F-A8BC-61F14B611A86}"/>
                </a:ext>
              </a:extLst>
            </p:cNvPr>
            <p:cNvCxnSpPr>
              <a:cxnSpLocks/>
              <a:stCxn id="146" idx="0"/>
              <a:endCxn id="147" idx="4"/>
            </p:cNvCxnSpPr>
            <p:nvPr/>
          </p:nvCxnSpPr>
          <p:spPr>
            <a:xfrm flipV="1">
              <a:off x="10334099" y="4387824"/>
              <a:ext cx="69475" cy="11410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A45F4B77-D16E-4396-85F2-DC44E4D02A5D}"/>
                </a:ext>
              </a:extLst>
            </p:cNvPr>
            <p:cNvCxnSpPr>
              <a:cxnSpLocks/>
              <a:stCxn id="149" idx="1"/>
              <a:endCxn id="147" idx="5"/>
            </p:cNvCxnSpPr>
            <p:nvPr/>
          </p:nvCxnSpPr>
          <p:spPr>
            <a:xfrm flipV="1">
              <a:off x="8879746" y="4355007"/>
              <a:ext cx="1444602" cy="13037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017EE279-85B7-4CBA-BA65-C77BF076004C}"/>
                </a:ext>
              </a:extLst>
            </p:cNvPr>
            <p:cNvCxnSpPr>
              <a:cxnSpLocks/>
              <a:stCxn id="149" idx="0"/>
              <a:endCxn id="148" idx="4"/>
            </p:cNvCxnSpPr>
            <p:nvPr/>
          </p:nvCxnSpPr>
          <p:spPr>
            <a:xfrm flipV="1">
              <a:off x="8826927" y="4619304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0721447B-34B4-4C35-8AD2-E4A989DB3301}"/>
                </a:ext>
              </a:extLst>
            </p:cNvPr>
            <p:cNvCxnSpPr>
              <a:cxnSpLocks/>
              <a:stCxn id="148" idx="2"/>
              <a:endCxn id="147" idx="6"/>
            </p:cNvCxnSpPr>
            <p:nvPr/>
          </p:nvCxnSpPr>
          <p:spPr>
            <a:xfrm flipV="1">
              <a:off x="8951381" y="4275780"/>
              <a:ext cx="1340149" cy="2314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0A5BA327-4620-4B50-AE52-36532DB25A6F}"/>
                </a:ext>
              </a:extLst>
            </p:cNvPr>
            <p:cNvCxnSpPr>
              <a:cxnSpLocks/>
              <a:stCxn id="148" idx="7"/>
              <a:endCxn id="156" idx="2"/>
            </p:cNvCxnSpPr>
            <p:nvPr/>
          </p:nvCxnSpPr>
          <p:spPr>
            <a:xfrm flipH="1" flipV="1">
              <a:off x="6683226" y="3221226"/>
              <a:ext cx="2076884" cy="12068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8D5184DA-1F57-4024-B50B-95D8C1F9DE0F}"/>
                </a:ext>
              </a:extLst>
            </p:cNvPr>
            <p:cNvCxnSpPr>
              <a:cxnSpLocks/>
              <a:stCxn id="148" idx="6"/>
              <a:endCxn id="155" idx="2"/>
            </p:cNvCxnSpPr>
            <p:nvPr/>
          </p:nvCxnSpPr>
          <p:spPr>
            <a:xfrm flipH="1">
              <a:off x="7382508" y="4507260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D6B9762A-F99F-45FE-8E32-C185318BD128}"/>
                </a:ext>
              </a:extLst>
            </p:cNvPr>
            <p:cNvCxnSpPr>
              <a:cxnSpLocks/>
              <a:stCxn id="155" idx="7"/>
              <a:endCxn id="156" idx="3"/>
            </p:cNvCxnSpPr>
            <p:nvPr/>
          </p:nvCxnSpPr>
          <p:spPr>
            <a:xfrm flipH="1" flipV="1">
              <a:off x="6661348" y="3274044"/>
              <a:ext cx="529889" cy="1248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97504825-8572-430F-9180-A0CEC1440771}"/>
                </a:ext>
              </a:extLst>
            </p:cNvPr>
            <p:cNvCxnSpPr>
              <a:cxnSpLocks/>
              <a:stCxn id="212" idx="1"/>
              <a:endCxn id="147" idx="0"/>
            </p:cNvCxnSpPr>
            <p:nvPr/>
          </p:nvCxnSpPr>
          <p:spPr>
            <a:xfrm>
              <a:off x="9564537" y="3108409"/>
              <a:ext cx="839037" cy="10553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BC904747-D6C8-40DB-9160-8A1B8DD51DDA}"/>
                </a:ext>
              </a:extLst>
            </p:cNvPr>
            <p:cNvCxnSpPr>
              <a:cxnSpLocks/>
              <a:endCxn id="145" idx="3"/>
            </p:cNvCxnSpPr>
            <p:nvPr/>
          </p:nvCxnSpPr>
          <p:spPr>
            <a:xfrm flipH="1" flipV="1">
              <a:off x="11505573" y="5904589"/>
              <a:ext cx="674373" cy="3280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9DD59FBD-119D-44DB-9E3D-659512EC5111}"/>
                </a:ext>
              </a:extLst>
            </p:cNvPr>
            <p:cNvCxnSpPr>
              <a:cxnSpLocks/>
              <a:stCxn id="146" idx="2"/>
              <a:endCxn id="145" idx="6"/>
            </p:cNvCxnSpPr>
            <p:nvPr/>
          </p:nvCxnSpPr>
          <p:spPr>
            <a:xfrm>
              <a:off x="10408795" y="5603601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3EDB7426-571E-467D-9B7F-AEE911FCA261}"/>
                </a:ext>
              </a:extLst>
            </p:cNvPr>
            <p:cNvCxnSpPr>
              <a:cxnSpLocks/>
              <a:stCxn id="161" idx="0"/>
              <a:endCxn id="145" idx="5"/>
            </p:cNvCxnSpPr>
            <p:nvPr/>
          </p:nvCxnSpPr>
          <p:spPr>
            <a:xfrm flipV="1">
              <a:off x="10069009" y="5904589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5FC4367C-4926-400D-99A5-8BB3F3390ECB}"/>
                </a:ext>
              </a:extLst>
            </p:cNvPr>
            <p:cNvCxnSpPr>
              <a:cxnSpLocks/>
              <a:endCxn id="145" idx="4"/>
            </p:cNvCxnSpPr>
            <p:nvPr/>
          </p:nvCxnSpPr>
          <p:spPr>
            <a:xfrm flipH="1" flipV="1">
              <a:off x="11422079" y="5939173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F60AFF29-8020-4540-88A3-7CAD329FF500}"/>
                </a:ext>
              </a:extLst>
            </p:cNvPr>
            <p:cNvCxnSpPr>
              <a:cxnSpLocks/>
              <a:stCxn id="161" idx="2"/>
              <a:endCxn id="146" idx="4"/>
            </p:cNvCxnSpPr>
            <p:nvPr/>
          </p:nvCxnSpPr>
          <p:spPr>
            <a:xfrm flipV="1">
              <a:off x="9994466" y="5678297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451DC980-D552-4FBB-939C-8ACCC7946C3F}"/>
                </a:ext>
              </a:extLst>
            </p:cNvPr>
            <p:cNvCxnSpPr>
              <a:cxnSpLocks/>
              <a:stCxn id="149" idx="2"/>
              <a:endCxn id="146" idx="6"/>
            </p:cNvCxnSpPr>
            <p:nvPr/>
          </p:nvCxnSpPr>
          <p:spPr>
            <a:xfrm flipV="1">
              <a:off x="8901623" y="5603601"/>
              <a:ext cx="1357780" cy="1079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45EE2C1B-242C-4D4B-968E-3C5924968090}"/>
                </a:ext>
              </a:extLst>
            </p:cNvPr>
            <p:cNvCxnSpPr>
              <a:cxnSpLocks/>
              <a:stCxn id="149" idx="4"/>
            </p:cNvCxnSpPr>
            <p:nvPr/>
          </p:nvCxnSpPr>
          <p:spPr>
            <a:xfrm flipH="1">
              <a:off x="8785593" y="5786266"/>
              <a:ext cx="41334" cy="10424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8F5A178E-A9BB-46B6-A201-D7ECFF0BBF2C}"/>
                </a:ext>
              </a:extLst>
            </p:cNvPr>
            <p:cNvCxnSpPr>
              <a:cxnSpLocks/>
              <a:stCxn id="150" idx="3"/>
            </p:cNvCxnSpPr>
            <p:nvPr/>
          </p:nvCxnSpPr>
          <p:spPr>
            <a:xfrm>
              <a:off x="7413535" y="5883908"/>
              <a:ext cx="565475" cy="9587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67574D6E-F1AE-412E-9D2C-80ED0B3DC4B8}"/>
                </a:ext>
              </a:extLst>
            </p:cNvPr>
            <p:cNvCxnSpPr>
              <a:cxnSpLocks/>
              <a:stCxn id="150" idx="2"/>
              <a:endCxn id="149" idx="6"/>
            </p:cNvCxnSpPr>
            <p:nvPr/>
          </p:nvCxnSpPr>
          <p:spPr>
            <a:xfrm flipV="1">
              <a:off x="7446352" y="571157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C95A90C5-37FE-462C-B9FE-A494BBDA1B53}"/>
                </a:ext>
              </a:extLst>
            </p:cNvPr>
            <p:cNvCxnSpPr>
              <a:cxnSpLocks/>
              <a:stCxn id="155" idx="4"/>
              <a:endCxn id="150" idx="0"/>
            </p:cNvCxnSpPr>
            <p:nvPr/>
          </p:nvCxnSpPr>
          <p:spPr>
            <a:xfrm>
              <a:off x="7270464" y="471376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AE13F404-FDF4-4388-82C5-F3D821714087}"/>
                </a:ext>
              </a:extLst>
            </p:cNvPr>
            <p:cNvCxnSpPr>
              <a:cxnSpLocks/>
              <a:stCxn id="154" idx="3"/>
              <a:endCxn id="150" idx="7"/>
            </p:cNvCxnSpPr>
            <p:nvPr/>
          </p:nvCxnSpPr>
          <p:spPr>
            <a:xfrm>
              <a:off x="5682113" y="5075781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2861CD8D-DD34-4B8D-8211-D0C6361BAF0E}"/>
                </a:ext>
              </a:extLst>
            </p:cNvPr>
            <p:cNvCxnSpPr>
              <a:cxnSpLocks/>
              <a:stCxn id="154" idx="2"/>
              <a:endCxn id="155" idx="6"/>
            </p:cNvCxnSpPr>
            <p:nvPr/>
          </p:nvCxnSpPr>
          <p:spPr>
            <a:xfrm flipV="1">
              <a:off x="5699103" y="4601720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E819493D-5DAF-46CF-98B9-A9E1A1285FEE}"/>
                </a:ext>
              </a:extLst>
            </p:cNvPr>
            <p:cNvCxnSpPr>
              <a:cxnSpLocks/>
              <a:stCxn id="154" idx="1"/>
              <a:endCxn id="156" idx="4"/>
            </p:cNvCxnSpPr>
            <p:nvPr/>
          </p:nvCxnSpPr>
          <p:spPr>
            <a:xfrm flipV="1">
              <a:off x="5651680" y="3295922"/>
              <a:ext cx="956850" cy="16243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C0C1F668-C79F-43F0-9017-A0A00E5D71E6}"/>
                </a:ext>
              </a:extLst>
            </p:cNvPr>
            <p:cNvCxnSpPr>
              <a:cxnSpLocks/>
              <a:stCxn id="152" idx="1"/>
              <a:endCxn id="156" idx="5"/>
            </p:cNvCxnSpPr>
            <p:nvPr/>
          </p:nvCxnSpPr>
          <p:spPr>
            <a:xfrm flipV="1">
              <a:off x="4477836" y="3274044"/>
              <a:ext cx="2077876" cy="1772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0D9C58B5-2839-4835-8B5F-3C9C1A9C456D}"/>
                </a:ext>
              </a:extLst>
            </p:cNvPr>
            <p:cNvCxnSpPr>
              <a:cxnSpLocks/>
              <a:stCxn id="152" idx="0"/>
              <a:endCxn id="153" idx="4"/>
            </p:cNvCxnSpPr>
            <p:nvPr/>
          </p:nvCxnSpPr>
          <p:spPr>
            <a:xfrm flipV="1">
              <a:off x="4430367" y="4043431"/>
              <a:ext cx="58508" cy="971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E139E014-047A-44CE-84A5-E5C62A953703}"/>
                </a:ext>
              </a:extLst>
            </p:cNvPr>
            <p:cNvCxnSpPr>
              <a:cxnSpLocks/>
              <a:stCxn id="158" idx="0"/>
              <a:endCxn id="157" idx="4"/>
            </p:cNvCxnSpPr>
            <p:nvPr/>
          </p:nvCxnSpPr>
          <p:spPr>
            <a:xfrm flipV="1">
              <a:off x="2274960" y="3873481"/>
              <a:ext cx="236156" cy="11539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C8B9AB82-C919-4824-916C-C59BFD37B3CD}"/>
                </a:ext>
              </a:extLst>
            </p:cNvPr>
            <p:cNvCxnSpPr>
              <a:cxnSpLocks/>
              <a:stCxn id="186" idx="7"/>
              <a:endCxn id="157" idx="5"/>
            </p:cNvCxnSpPr>
            <p:nvPr/>
          </p:nvCxnSpPr>
          <p:spPr>
            <a:xfrm flipV="1">
              <a:off x="1153506" y="3840664"/>
              <a:ext cx="1278383" cy="71666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72593B35-C35B-4E49-A52D-A920F4357293}"/>
                </a:ext>
              </a:extLst>
            </p:cNvPr>
            <p:cNvCxnSpPr>
              <a:cxnSpLocks/>
              <a:endCxn id="158" idx="6"/>
            </p:cNvCxnSpPr>
            <p:nvPr/>
          </p:nvCxnSpPr>
          <p:spPr>
            <a:xfrm flipV="1">
              <a:off x="1109306" y="5139476"/>
              <a:ext cx="1053610" cy="4204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DB74C72F-27F0-4B12-AECF-156E90BB3705}"/>
                </a:ext>
              </a:extLst>
            </p:cNvPr>
            <p:cNvCxnSpPr>
              <a:cxnSpLocks/>
              <a:stCxn id="185" idx="5"/>
              <a:endCxn id="159" idx="6"/>
            </p:cNvCxnSpPr>
            <p:nvPr/>
          </p:nvCxnSpPr>
          <p:spPr>
            <a:xfrm>
              <a:off x="1094332" y="5702233"/>
              <a:ext cx="1771424" cy="4775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A7303548-4318-495B-B67A-4710F4C9E3B9}"/>
                </a:ext>
              </a:extLst>
            </p:cNvPr>
            <p:cNvCxnSpPr>
              <a:cxnSpLocks/>
              <a:endCxn id="159" idx="4"/>
            </p:cNvCxnSpPr>
            <p:nvPr/>
          </p:nvCxnSpPr>
          <p:spPr>
            <a:xfrm flipV="1">
              <a:off x="2739040" y="6254482"/>
              <a:ext cx="201412" cy="5439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F7611D18-8033-4D20-A970-AB585C0A4084}"/>
                </a:ext>
              </a:extLst>
            </p:cNvPr>
            <p:cNvCxnSpPr>
              <a:cxnSpLocks/>
              <a:stCxn id="159" idx="3"/>
            </p:cNvCxnSpPr>
            <p:nvPr/>
          </p:nvCxnSpPr>
          <p:spPr>
            <a:xfrm>
              <a:off x="2993271" y="6232605"/>
              <a:ext cx="836426" cy="5658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E72BBE39-D04D-49B6-B8BE-F2DE6AD267E2}"/>
                </a:ext>
              </a:extLst>
            </p:cNvPr>
            <p:cNvCxnSpPr>
              <a:cxnSpLocks/>
              <a:stCxn id="159" idx="3"/>
              <a:endCxn id="151" idx="6"/>
            </p:cNvCxnSpPr>
            <p:nvPr/>
          </p:nvCxnSpPr>
          <p:spPr>
            <a:xfrm flipV="1">
              <a:off x="2993270" y="6187800"/>
              <a:ext cx="1496920" cy="448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7C3E63C7-9731-4C71-B76B-A870231AEA85}"/>
                </a:ext>
              </a:extLst>
            </p:cNvPr>
            <p:cNvCxnSpPr>
              <a:cxnSpLocks/>
              <a:stCxn id="159" idx="1"/>
              <a:endCxn id="152" idx="5"/>
            </p:cNvCxnSpPr>
            <p:nvPr/>
          </p:nvCxnSpPr>
          <p:spPr>
            <a:xfrm flipV="1">
              <a:off x="2993270" y="5129624"/>
              <a:ext cx="1360178" cy="9973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9BED1B4F-8BF3-4359-99B9-0969AFC23813}"/>
                </a:ext>
              </a:extLst>
            </p:cNvPr>
            <p:cNvCxnSpPr>
              <a:cxnSpLocks/>
              <a:stCxn id="158" idx="2"/>
              <a:endCxn id="152" idx="6"/>
            </p:cNvCxnSpPr>
            <p:nvPr/>
          </p:nvCxnSpPr>
          <p:spPr>
            <a:xfrm flipV="1">
              <a:off x="2387004" y="5073530"/>
              <a:ext cx="1955408" cy="659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4E9451F9-9F87-4366-A341-AE3107872EC6}"/>
                </a:ext>
              </a:extLst>
            </p:cNvPr>
            <p:cNvCxnSpPr>
              <a:cxnSpLocks/>
              <a:stCxn id="157" idx="3"/>
              <a:endCxn id="152" idx="7"/>
            </p:cNvCxnSpPr>
            <p:nvPr/>
          </p:nvCxnSpPr>
          <p:spPr>
            <a:xfrm>
              <a:off x="2590343" y="3840664"/>
              <a:ext cx="1783930" cy="11853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10F750A8-841B-4ADD-8FE7-34ED5B0D3841}"/>
                </a:ext>
              </a:extLst>
            </p:cNvPr>
            <p:cNvCxnSpPr>
              <a:cxnSpLocks/>
              <a:stCxn id="157" idx="2"/>
              <a:endCxn id="153" idx="6"/>
            </p:cNvCxnSpPr>
            <p:nvPr/>
          </p:nvCxnSpPr>
          <p:spPr>
            <a:xfrm>
              <a:off x="2623160" y="3761437"/>
              <a:ext cx="1780131" cy="14864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F7F52F4E-E8F2-4268-9C9A-96585C242F0A}"/>
                </a:ext>
              </a:extLst>
            </p:cNvPr>
            <p:cNvCxnSpPr>
              <a:cxnSpLocks/>
              <a:stCxn id="153" idx="1"/>
              <a:endCxn id="156" idx="6"/>
            </p:cNvCxnSpPr>
            <p:nvPr/>
          </p:nvCxnSpPr>
          <p:spPr>
            <a:xfrm flipV="1">
              <a:off x="4607055" y="3221226"/>
              <a:ext cx="1926779" cy="6522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EB21FAE3-529D-4F1E-8258-B9F64DEB6D96}"/>
                </a:ext>
              </a:extLst>
            </p:cNvPr>
            <p:cNvCxnSpPr>
              <a:cxnSpLocks/>
              <a:stCxn id="152" idx="2"/>
              <a:endCxn id="154" idx="6"/>
            </p:cNvCxnSpPr>
            <p:nvPr/>
          </p:nvCxnSpPr>
          <p:spPr>
            <a:xfrm flipV="1">
              <a:off x="4488872" y="5034766"/>
              <a:ext cx="990314" cy="682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A096F4C9-4A6D-48E2-B57D-606ED3A0AD6B}"/>
                </a:ext>
              </a:extLst>
            </p:cNvPr>
            <p:cNvCxnSpPr>
              <a:cxnSpLocks/>
              <a:stCxn id="151" idx="1"/>
              <a:endCxn id="154" idx="5"/>
            </p:cNvCxnSpPr>
            <p:nvPr/>
          </p:nvCxnSpPr>
          <p:spPr>
            <a:xfrm flipV="1">
              <a:off x="4681461" y="5106214"/>
              <a:ext cx="845148" cy="10023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6F8610D5-275F-4138-B1C3-7A31FD0921DC}"/>
                </a:ext>
              </a:extLst>
            </p:cNvPr>
            <p:cNvCxnSpPr>
              <a:cxnSpLocks/>
              <a:stCxn id="151" idx="3"/>
              <a:endCxn id="162" idx="1"/>
            </p:cNvCxnSpPr>
            <p:nvPr/>
          </p:nvCxnSpPr>
          <p:spPr>
            <a:xfrm>
              <a:off x="4681461" y="6267027"/>
              <a:ext cx="1470253" cy="56805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05CED1A1-26E7-4A03-89F9-0856A393D754}"/>
                </a:ext>
              </a:extLst>
            </p:cNvPr>
            <p:cNvCxnSpPr>
              <a:cxnSpLocks/>
              <a:stCxn id="154" idx="4"/>
              <a:endCxn id="162" idx="2"/>
            </p:cNvCxnSpPr>
            <p:nvPr/>
          </p:nvCxnSpPr>
          <p:spPr>
            <a:xfrm>
              <a:off x="5610665" y="5123204"/>
              <a:ext cx="652864" cy="17129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CC3D3819-C14E-4D73-8A82-F2BE846CB16F}"/>
                </a:ext>
              </a:extLst>
            </p:cNvPr>
            <p:cNvCxnSpPr>
              <a:cxnSpLocks/>
              <a:stCxn id="150" idx="5"/>
              <a:endCxn id="162" idx="0"/>
            </p:cNvCxnSpPr>
            <p:nvPr/>
          </p:nvCxnSpPr>
          <p:spPr>
            <a:xfrm flipH="1">
              <a:off x="6375345" y="5883908"/>
              <a:ext cx="879736" cy="95325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A8F5F6D4-A00C-463B-B8C0-552EA74777ED}"/>
                </a:ext>
              </a:extLst>
            </p:cNvPr>
            <p:cNvCxnSpPr>
              <a:cxnSpLocks/>
              <a:stCxn id="151" idx="7"/>
              <a:endCxn id="152" idx="3"/>
            </p:cNvCxnSpPr>
            <p:nvPr/>
          </p:nvCxnSpPr>
          <p:spPr>
            <a:xfrm flipH="1" flipV="1">
              <a:off x="4457011" y="5150449"/>
              <a:ext cx="65996" cy="9581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E50C833F-21C2-45DB-A44B-6E3AB7DD9FD1}"/>
                </a:ext>
              </a:extLst>
            </p:cNvPr>
            <p:cNvCxnSpPr>
              <a:cxnSpLocks/>
              <a:stCxn id="149" idx="7"/>
              <a:endCxn id="155" idx="3"/>
            </p:cNvCxnSpPr>
            <p:nvPr/>
          </p:nvCxnSpPr>
          <p:spPr>
            <a:xfrm flipH="1" flipV="1">
              <a:off x="7349691" y="4680947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95F541DC-69A8-4175-8C7A-D78AB99A1504}"/>
                </a:ext>
              </a:extLst>
            </p:cNvPr>
            <p:cNvCxnSpPr>
              <a:cxnSpLocks/>
              <a:endCxn id="151" idx="4"/>
            </p:cNvCxnSpPr>
            <p:nvPr/>
          </p:nvCxnSpPr>
          <p:spPr>
            <a:xfrm flipV="1">
              <a:off x="4489041" y="6299844"/>
              <a:ext cx="113193" cy="5461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6399575C-9F8F-438A-B74D-F0E9A19233D5}"/>
                </a:ext>
              </a:extLst>
            </p:cNvPr>
            <p:cNvCxnSpPr>
              <a:cxnSpLocks/>
              <a:stCxn id="159" idx="7"/>
              <a:endCxn id="158" idx="4"/>
            </p:cNvCxnSpPr>
            <p:nvPr/>
          </p:nvCxnSpPr>
          <p:spPr>
            <a:xfrm flipH="1" flipV="1">
              <a:off x="2274960" y="5251520"/>
              <a:ext cx="612674" cy="875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9C9F7463-3A75-4EC3-ABF5-5D8CF6950C50}"/>
                </a:ext>
              </a:extLst>
            </p:cNvPr>
            <p:cNvSpPr/>
            <p:nvPr/>
          </p:nvSpPr>
          <p:spPr>
            <a:xfrm flipH="1">
              <a:off x="11304001" y="5703017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2A2AF494-1865-4518-AE99-D74391F87E92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0259403" y="552890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1E773AC8-73D8-4BC5-A244-2E98D38B017C}"/>
                </a:ext>
              </a:extLst>
            </p:cNvPr>
            <p:cNvSpPr/>
            <p:nvPr/>
          </p:nvSpPr>
          <p:spPr>
            <a:xfrm flipH="1">
              <a:off x="10291530" y="416373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B7E1ED11-C28D-4153-B5BA-D07442B8A9C5}"/>
                </a:ext>
              </a:extLst>
            </p:cNvPr>
            <p:cNvSpPr/>
            <p:nvPr/>
          </p:nvSpPr>
          <p:spPr>
            <a:xfrm flipH="1">
              <a:off x="8727293" y="43952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3EDD31E5-7F8C-469C-AADA-47C872D78818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8752231" y="563687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0EEEB9E5-9B53-4016-BE6E-86B533B3E5CB}"/>
                </a:ext>
              </a:extLst>
            </p:cNvPr>
            <p:cNvSpPr/>
            <p:nvPr/>
          </p:nvSpPr>
          <p:spPr>
            <a:xfrm flipH="1">
              <a:off x="7222264" y="56926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9DC0FB57-9D86-4019-9319-482ADD9BF2A4}"/>
                </a:ext>
              </a:extLst>
            </p:cNvPr>
            <p:cNvSpPr/>
            <p:nvPr/>
          </p:nvSpPr>
          <p:spPr>
            <a:xfrm flipH="1">
              <a:off x="4490190" y="607575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CADDAF51-797F-4CA4-A251-CF00688F6850}"/>
                </a:ext>
              </a:extLst>
            </p:cNvPr>
            <p:cNvSpPr>
              <a:spLocks noChangeAspect="1"/>
            </p:cNvSpPr>
            <p:nvPr/>
          </p:nvSpPr>
          <p:spPr>
            <a:xfrm rot="682168" flipH="1">
              <a:off x="4340946" y="501355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A8FFBCF2-8B4A-4C12-8808-455F6F551E6C}"/>
                </a:ext>
              </a:extLst>
            </p:cNvPr>
            <p:cNvSpPr/>
            <p:nvPr/>
          </p:nvSpPr>
          <p:spPr>
            <a:xfrm rot="738506" flipH="1">
              <a:off x="4400716" y="382191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ABAD1B36-C878-4488-A8F9-F4F24A4E45C0}"/>
                </a:ext>
              </a:extLst>
            </p:cNvPr>
            <p:cNvSpPr/>
            <p:nvPr/>
          </p:nvSpPr>
          <p:spPr>
            <a:xfrm rot="20935587" flipH="1">
              <a:off x="5477100" y="490120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86C8E6CD-7A0B-488E-BFF0-4A105ADFA865}"/>
                </a:ext>
              </a:extLst>
            </p:cNvPr>
            <p:cNvSpPr/>
            <p:nvPr/>
          </p:nvSpPr>
          <p:spPr>
            <a:xfrm flipH="1">
              <a:off x="7158420" y="448967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41D55C72-67BB-4E0D-8B75-7E56D521D899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533834" y="314653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33458A0F-3EBC-4AD2-9618-5BF28C4D01E7}"/>
                </a:ext>
              </a:extLst>
            </p:cNvPr>
            <p:cNvSpPr/>
            <p:nvPr/>
          </p:nvSpPr>
          <p:spPr>
            <a:xfrm flipH="1">
              <a:off x="2399072" y="3649393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22E06256-2354-48C8-81FA-D4F25430FDA1}"/>
                </a:ext>
              </a:extLst>
            </p:cNvPr>
            <p:cNvSpPr/>
            <p:nvPr/>
          </p:nvSpPr>
          <p:spPr>
            <a:xfrm flipH="1">
              <a:off x="2162916" y="502743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7DFDE8E0-D8B7-4F08-A3B3-78A18FE9C526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2865756" y="610509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70E8F3FF-3CEC-4A91-BBFF-53AD04C312BC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1489475" y="455079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Chord 160">
              <a:extLst>
                <a:ext uri="{FF2B5EF4-FFF2-40B4-BE49-F238E27FC236}">
                  <a16:creationId xmlns:a16="http://schemas.microsoft.com/office/drawing/2014/main" id="{5838E83D-3671-469D-985F-BEC091B78741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9919813" y="6746029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Chord 161">
              <a:extLst>
                <a:ext uri="{FF2B5EF4-FFF2-40B4-BE49-F238E27FC236}">
                  <a16:creationId xmlns:a16="http://schemas.microsoft.com/office/drawing/2014/main" id="{BC66DE4A-23D1-40BA-86A5-B7E5D30C6777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151551" y="6717004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00F1609D-54EC-4F7A-A097-5E34ECD898B8}"/>
                </a:ext>
              </a:extLst>
            </p:cNvPr>
            <p:cNvCxnSpPr>
              <a:cxnSpLocks/>
              <a:stCxn id="161" idx="1"/>
              <a:endCxn id="149" idx="3"/>
            </p:cNvCxnSpPr>
            <p:nvPr/>
          </p:nvCxnSpPr>
          <p:spPr>
            <a:xfrm flipH="1" flipV="1">
              <a:off x="8879746" y="5764388"/>
              <a:ext cx="1040177" cy="1060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3AACB750-E775-4631-A59D-79677CCC9B9D}"/>
                </a:ext>
              </a:extLst>
            </p:cNvPr>
            <p:cNvCxnSpPr>
              <a:cxnSpLocks/>
              <a:stCxn id="183" idx="6"/>
              <a:endCxn id="157" idx="6"/>
            </p:cNvCxnSpPr>
            <p:nvPr/>
          </p:nvCxnSpPr>
          <p:spPr>
            <a:xfrm>
              <a:off x="1249806" y="3691601"/>
              <a:ext cx="1149266" cy="698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CEB26039-8B27-4436-B67D-BDFFED7CEFE4}"/>
                </a:ext>
              </a:extLst>
            </p:cNvPr>
            <p:cNvCxnSpPr>
              <a:cxnSpLocks/>
              <a:stCxn id="180" idx="4"/>
              <a:endCxn id="186" idx="1"/>
            </p:cNvCxnSpPr>
            <p:nvPr/>
          </p:nvCxnSpPr>
          <p:spPr>
            <a:xfrm>
              <a:off x="181389" y="3694736"/>
              <a:ext cx="833340" cy="86259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FF4941D2-C21B-43AE-BC49-DC248DF59153}"/>
                </a:ext>
              </a:extLst>
            </p:cNvPr>
            <p:cNvCxnSpPr>
              <a:cxnSpLocks/>
              <a:stCxn id="186" idx="4"/>
              <a:endCxn id="185" idx="0"/>
            </p:cNvCxnSpPr>
            <p:nvPr/>
          </p:nvCxnSpPr>
          <p:spPr>
            <a:xfrm flipH="1">
              <a:off x="990250" y="4724846"/>
              <a:ext cx="93868" cy="726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9E18E30F-14C0-47D6-9BF7-9B0E4678B7F5}"/>
                </a:ext>
              </a:extLst>
            </p:cNvPr>
            <p:cNvCxnSpPr>
              <a:cxnSpLocks/>
              <a:stCxn id="184" idx="3"/>
            </p:cNvCxnSpPr>
            <p:nvPr/>
          </p:nvCxnSpPr>
          <p:spPr>
            <a:xfrm flipH="1">
              <a:off x="994391" y="6664731"/>
              <a:ext cx="195332" cy="1932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47208C46-E8DF-42E1-9337-1C60D4B0C5FE}"/>
                </a:ext>
              </a:extLst>
            </p:cNvPr>
            <p:cNvCxnSpPr>
              <a:cxnSpLocks/>
              <a:stCxn id="184" idx="0"/>
              <a:endCxn id="185" idx="4"/>
            </p:cNvCxnSpPr>
            <p:nvPr/>
          </p:nvCxnSpPr>
          <p:spPr>
            <a:xfrm flipH="1" flipV="1">
              <a:off x="990250" y="5745345"/>
              <a:ext cx="303555" cy="6681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BD88AC33-1639-4F47-84B2-7F9A7E6192EE}"/>
                </a:ext>
              </a:extLst>
            </p:cNvPr>
            <p:cNvCxnSpPr>
              <a:cxnSpLocks/>
              <a:stCxn id="194" idx="1"/>
              <a:endCxn id="180" idx="3"/>
            </p:cNvCxnSpPr>
            <p:nvPr/>
          </p:nvCxnSpPr>
          <p:spPr>
            <a:xfrm flipV="1">
              <a:off x="7025" y="3684478"/>
              <a:ext cx="62174" cy="10396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4921C51B-507F-4B38-8799-432D97AEAB38}"/>
                </a:ext>
              </a:extLst>
            </p:cNvPr>
            <p:cNvCxnSpPr>
              <a:cxnSpLocks/>
              <a:stCxn id="185" idx="2"/>
              <a:endCxn id="194" idx="0"/>
            </p:cNvCxnSpPr>
            <p:nvPr/>
          </p:nvCxnSpPr>
          <p:spPr>
            <a:xfrm flipH="1" flipV="1">
              <a:off x="4947" y="4947737"/>
              <a:ext cx="838109" cy="6504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D8CB33B1-CD2C-4337-93FF-B0AE55A8E4F0}"/>
                </a:ext>
              </a:extLst>
            </p:cNvPr>
            <p:cNvCxnSpPr>
              <a:cxnSpLocks/>
              <a:stCxn id="184" idx="1"/>
            </p:cNvCxnSpPr>
            <p:nvPr/>
          </p:nvCxnSpPr>
          <p:spPr>
            <a:xfrm flipH="1">
              <a:off x="0" y="6456567"/>
              <a:ext cx="1189723" cy="1905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E0036B86-00B1-4A15-A887-1C8FD24F2021}"/>
                </a:ext>
              </a:extLst>
            </p:cNvPr>
            <p:cNvCxnSpPr>
              <a:cxnSpLocks/>
              <a:stCxn id="157" idx="1"/>
              <a:endCxn id="64" idx="0"/>
            </p:cNvCxnSpPr>
            <p:nvPr/>
          </p:nvCxnSpPr>
          <p:spPr>
            <a:xfrm flipV="1">
              <a:off x="2590343" y="2989715"/>
              <a:ext cx="770893" cy="6924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B51C13A3-4AF5-4F10-AE6E-C716AF82C77C}"/>
                </a:ext>
              </a:extLst>
            </p:cNvPr>
            <p:cNvCxnSpPr>
              <a:cxnSpLocks/>
              <a:stCxn id="182" idx="6"/>
              <a:endCxn id="181" idx="2"/>
            </p:cNvCxnSpPr>
            <p:nvPr/>
          </p:nvCxnSpPr>
          <p:spPr>
            <a:xfrm>
              <a:off x="683818" y="2689233"/>
              <a:ext cx="1046792" cy="2609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B02DCD13-65A8-4507-9430-DC888F9AB3DA}"/>
                </a:ext>
              </a:extLst>
            </p:cNvPr>
            <p:cNvCxnSpPr>
              <a:cxnSpLocks/>
              <a:stCxn id="180" idx="7"/>
              <a:endCxn id="182" idx="3"/>
            </p:cNvCxnSpPr>
            <p:nvPr/>
          </p:nvCxnSpPr>
          <p:spPr>
            <a:xfrm flipV="1">
              <a:off x="206155" y="2793315"/>
              <a:ext cx="226387" cy="63057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0267751D-234F-43EC-8CB3-A1490C98A767}"/>
                </a:ext>
              </a:extLst>
            </p:cNvPr>
            <p:cNvCxnSpPr>
              <a:cxnSpLocks/>
              <a:stCxn id="180" idx="5"/>
              <a:endCxn id="183" idx="2"/>
            </p:cNvCxnSpPr>
            <p:nvPr/>
          </p:nvCxnSpPr>
          <p:spPr>
            <a:xfrm>
              <a:off x="267973" y="3622660"/>
              <a:ext cx="785574" cy="689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23AB97B3-C90E-467A-B4EA-844E11591E48}"/>
                </a:ext>
              </a:extLst>
            </p:cNvPr>
            <p:cNvCxnSpPr>
              <a:cxnSpLocks/>
              <a:stCxn id="181" idx="3"/>
              <a:endCxn id="183" idx="7"/>
            </p:cNvCxnSpPr>
            <p:nvPr/>
          </p:nvCxnSpPr>
          <p:spPr>
            <a:xfrm flipH="1">
              <a:off x="1221065" y="3059892"/>
              <a:ext cx="554979" cy="5623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490DC053-BA35-42B7-86BC-D72A42DAE2F6}"/>
                </a:ext>
              </a:extLst>
            </p:cNvPr>
            <p:cNvCxnSpPr>
              <a:cxnSpLocks/>
              <a:stCxn id="183" idx="4"/>
              <a:endCxn id="186" idx="0"/>
            </p:cNvCxnSpPr>
            <p:nvPr/>
          </p:nvCxnSpPr>
          <p:spPr>
            <a:xfrm flipH="1">
              <a:off x="1084118" y="3789730"/>
              <a:ext cx="67559" cy="7388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CBB6BE4B-7427-4FBC-951E-331BB943F778}"/>
                </a:ext>
              </a:extLst>
            </p:cNvPr>
            <p:cNvCxnSpPr>
              <a:cxnSpLocks/>
              <a:stCxn id="159" idx="2"/>
              <a:endCxn id="184" idx="2"/>
            </p:cNvCxnSpPr>
            <p:nvPr/>
          </p:nvCxnSpPr>
          <p:spPr>
            <a:xfrm flipH="1">
              <a:off x="1146611" y="6179786"/>
              <a:ext cx="1868537" cy="38086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F0E95818-5D23-448D-A6E1-A937389F8130}"/>
                </a:ext>
              </a:extLst>
            </p:cNvPr>
            <p:cNvCxnSpPr>
              <a:cxnSpLocks/>
              <a:endCxn id="184" idx="5"/>
            </p:cNvCxnSpPr>
            <p:nvPr/>
          </p:nvCxnSpPr>
          <p:spPr>
            <a:xfrm flipH="1" flipV="1">
              <a:off x="1397887" y="6664731"/>
              <a:ext cx="704210" cy="276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D12A92C1-0780-4D5C-B8B2-7F4868EA32B9}"/>
                </a:ext>
              </a:extLst>
            </p:cNvPr>
            <p:cNvSpPr/>
            <p:nvPr/>
          </p:nvSpPr>
          <p:spPr>
            <a:xfrm rot="20563470">
              <a:off x="-9517" y="3406988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21A1D674-0C1A-42EE-A5C4-38F10C7CF4E7}"/>
                </a:ext>
              </a:extLst>
            </p:cNvPr>
            <p:cNvSpPr/>
            <p:nvPr/>
          </p:nvSpPr>
          <p:spPr>
            <a:xfrm>
              <a:off x="1730610" y="2795084"/>
              <a:ext cx="310242" cy="31024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E5991706-7D8D-49A2-BAF5-452B8455B3EC}"/>
                </a:ext>
              </a:extLst>
            </p:cNvPr>
            <p:cNvSpPr/>
            <p:nvPr/>
          </p:nvSpPr>
          <p:spPr>
            <a:xfrm>
              <a:off x="389430" y="2542039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Oval 182">
              <a:extLst>
                <a:ext uri="{FF2B5EF4-FFF2-40B4-BE49-F238E27FC236}">
                  <a16:creationId xmlns:a16="http://schemas.microsoft.com/office/drawing/2014/main" id="{264F6344-FCEF-4009-9CE4-F8FBA55D1EF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53547" y="3593471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3A827730-9575-4C49-BED2-BAB98E0B2C2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46611" y="6413455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005FE7DA-E716-4455-8F43-8D908A605B1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3056" y="5450957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549594E1-4041-4E92-B8B3-A891EC0581C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85988" y="4528587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0CC1D165-7523-42F8-BDE7-C09E423737B8}"/>
                </a:ext>
              </a:extLst>
            </p:cNvPr>
            <p:cNvCxnSpPr>
              <a:cxnSpLocks/>
              <a:stCxn id="186" idx="3"/>
            </p:cNvCxnSpPr>
            <p:nvPr/>
          </p:nvCxnSpPr>
          <p:spPr>
            <a:xfrm flipH="1">
              <a:off x="125106" y="4696105"/>
              <a:ext cx="889623" cy="1628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701809D7-69A2-456D-B9CB-CD5CE8981D21}"/>
                </a:ext>
              </a:extLst>
            </p:cNvPr>
            <p:cNvCxnSpPr>
              <a:cxnSpLocks/>
              <a:stCxn id="182" idx="4"/>
              <a:endCxn id="183" idx="1"/>
            </p:cNvCxnSpPr>
            <p:nvPr/>
          </p:nvCxnSpPr>
          <p:spPr>
            <a:xfrm>
              <a:off x="536624" y="2836427"/>
              <a:ext cx="545664" cy="78578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9" name="Oval 188">
              <a:extLst>
                <a:ext uri="{FF2B5EF4-FFF2-40B4-BE49-F238E27FC236}">
                  <a16:creationId xmlns:a16="http://schemas.microsoft.com/office/drawing/2014/main" id="{37DEB8E5-06EB-4462-8F2F-507B9972E27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72557" y="2874980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7311709C-1FBE-4EBF-8C4B-094200B579D2}"/>
                </a:ext>
              </a:extLst>
            </p:cNvPr>
            <p:cNvCxnSpPr>
              <a:cxnSpLocks/>
              <a:stCxn id="189" idx="3"/>
              <a:endCxn id="153" idx="0"/>
            </p:cNvCxnSpPr>
            <p:nvPr/>
          </p:nvCxnSpPr>
          <p:spPr>
            <a:xfrm flipH="1">
              <a:off x="4536645" y="3042498"/>
              <a:ext cx="464653" cy="7819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8F20F7E0-954F-4AD3-AC0D-2A1D83EFEECB}"/>
                </a:ext>
              </a:extLst>
            </p:cNvPr>
            <p:cNvCxnSpPr>
              <a:cxnSpLocks/>
              <a:stCxn id="189" idx="2"/>
              <a:endCxn id="64" idx="6"/>
            </p:cNvCxnSpPr>
            <p:nvPr/>
          </p:nvCxnSpPr>
          <p:spPr>
            <a:xfrm flipH="1" flipV="1">
              <a:off x="3501498" y="2915999"/>
              <a:ext cx="1471059" cy="57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4F5A4052-FECE-4568-986D-FF2FA7051506}"/>
                </a:ext>
              </a:extLst>
            </p:cNvPr>
            <p:cNvCxnSpPr>
              <a:cxnSpLocks/>
              <a:stCxn id="182" idx="7"/>
              <a:endCxn id="66" idx="1"/>
            </p:cNvCxnSpPr>
            <p:nvPr/>
          </p:nvCxnSpPr>
          <p:spPr>
            <a:xfrm flipV="1">
              <a:off x="640706" y="1905029"/>
              <a:ext cx="785344" cy="68012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CB602BCE-6ACD-450B-AC92-82EE91E3D592}"/>
                </a:ext>
              </a:extLst>
            </p:cNvPr>
            <p:cNvCxnSpPr>
              <a:cxnSpLocks/>
              <a:endCxn id="182" idx="1"/>
            </p:cNvCxnSpPr>
            <p:nvPr/>
          </p:nvCxnSpPr>
          <p:spPr>
            <a:xfrm>
              <a:off x="-60734" y="2344833"/>
              <a:ext cx="493276" cy="2403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4" name="Chord 193">
              <a:extLst>
                <a:ext uri="{FF2B5EF4-FFF2-40B4-BE49-F238E27FC236}">
                  <a16:creationId xmlns:a16="http://schemas.microsoft.com/office/drawing/2014/main" id="{4277B453-F7CE-4C82-AD1D-C96188720837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-98982" y="4723943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897DF0AF-23F7-47A8-83D8-A797BD669B8B}"/>
                </a:ext>
              </a:extLst>
            </p:cNvPr>
            <p:cNvCxnSpPr>
              <a:cxnSpLocks/>
              <a:stCxn id="185" idx="3"/>
            </p:cNvCxnSpPr>
            <p:nvPr/>
          </p:nvCxnSpPr>
          <p:spPr>
            <a:xfrm flipH="1">
              <a:off x="0" y="5702233"/>
              <a:ext cx="886168" cy="5647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1D82BBC8-6C11-4CAE-B345-030895BB454D}"/>
                </a:ext>
              </a:extLst>
            </p:cNvPr>
            <p:cNvCxnSpPr>
              <a:cxnSpLocks/>
              <a:stCxn id="181" idx="6"/>
              <a:endCxn id="64" idx="1"/>
            </p:cNvCxnSpPr>
            <p:nvPr/>
          </p:nvCxnSpPr>
          <p:spPr>
            <a:xfrm flipV="1">
              <a:off x="2040852" y="2934851"/>
              <a:ext cx="1254476" cy="15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46708C2E-6550-40E9-AF5F-AB057C4EDBF3}"/>
                </a:ext>
              </a:extLst>
            </p:cNvPr>
            <p:cNvCxnSpPr>
              <a:cxnSpLocks/>
              <a:stCxn id="181" idx="5"/>
              <a:endCxn id="157" idx="0"/>
            </p:cNvCxnSpPr>
            <p:nvPr/>
          </p:nvCxnSpPr>
          <p:spPr>
            <a:xfrm>
              <a:off x="1995418" y="3059892"/>
              <a:ext cx="515698" cy="5895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C933B556-3554-4E92-A88E-708353656D99}"/>
                </a:ext>
              </a:extLst>
            </p:cNvPr>
            <p:cNvCxnSpPr>
              <a:cxnSpLocks/>
              <a:stCxn id="66" idx="0"/>
              <a:endCxn id="181" idx="0"/>
            </p:cNvCxnSpPr>
            <p:nvPr/>
          </p:nvCxnSpPr>
          <p:spPr>
            <a:xfrm>
              <a:off x="1505277" y="1937846"/>
              <a:ext cx="380454" cy="8572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55AAED15-F9E5-438D-81C3-6F2350589391}"/>
                </a:ext>
              </a:extLst>
            </p:cNvPr>
            <p:cNvCxnSpPr>
              <a:cxnSpLocks/>
              <a:stCxn id="186" idx="5"/>
              <a:endCxn id="158" idx="7"/>
            </p:cNvCxnSpPr>
            <p:nvPr/>
          </p:nvCxnSpPr>
          <p:spPr>
            <a:xfrm>
              <a:off x="1153506" y="4696105"/>
              <a:ext cx="1042227" cy="3641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D979670F-A226-445F-87BE-0EDA404539ED}"/>
                </a:ext>
              </a:extLst>
            </p:cNvPr>
            <p:cNvCxnSpPr>
              <a:cxnSpLocks/>
              <a:stCxn id="153" idx="7"/>
              <a:endCxn id="64" idx="7"/>
            </p:cNvCxnSpPr>
            <p:nvPr/>
          </p:nvCxnSpPr>
          <p:spPr>
            <a:xfrm flipH="1" flipV="1">
              <a:off x="3446634" y="2981907"/>
              <a:ext cx="1005609" cy="85776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C3DCF77F-7EB5-4D09-B658-5AC9CDF13197}"/>
                </a:ext>
              </a:extLst>
            </p:cNvPr>
            <p:cNvCxnSpPr>
              <a:cxnSpLocks/>
              <a:stCxn id="82" idx="7"/>
              <a:endCxn id="189" idx="0"/>
            </p:cNvCxnSpPr>
            <p:nvPr/>
          </p:nvCxnSpPr>
          <p:spPr>
            <a:xfrm>
              <a:off x="5065787" y="2247314"/>
              <a:ext cx="4900" cy="62766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0A0EC9F9-7A3D-4D3E-8F51-22E8F3FF9F76}"/>
                </a:ext>
              </a:extLst>
            </p:cNvPr>
            <p:cNvCxnSpPr>
              <a:cxnSpLocks/>
              <a:stCxn id="156" idx="7"/>
              <a:endCxn id="71" idx="0"/>
            </p:cNvCxnSpPr>
            <p:nvPr/>
          </p:nvCxnSpPr>
          <p:spPr>
            <a:xfrm flipH="1" flipV="1">
              <a:off x="6285610" y="2383792"/>
              <a:ext cx="270102" cy="78461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2E5B285C-491B-4D42-8A83-1D17F853756E}"/>
                </a:ext>
              </a:extLst>
            </p:cNvPr>
            <p:cNvCxnSpPr>
              <a:cxnSpLocks/>
              <a:stCxn id="156" idx="6"/>
              <a:endCxn id="189" idx="5"/>
            </p:cNvCxnSpPr>
            <p:nvPr/>
          </p:nvCxnSpPr>
          <p:spPr>
            <a:xfrm flipH="1" flipV="1">
              <a:off x="5140075" y="3042498"/>
              <a:ext cx="1393759" cy="1787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AB94BD98-278C-4A47-9949-49987FC9194B}"/>
                </a:ext>
              </a:extLst>
            </p:cNvPr>
            <p:cNvCxnSpPr>
              <a:cxnSpLocks/>
              <a:stCxn id="72" idx="0"/>
              <a:endCxn id="156" idx="1"/>
            </p:cNvCxnSpPr>
            <p:nvPr/>
          </p:nvCxnSpPr>
          <p:spPr>
            <a:xfrm flipH="1">
              <a:off x="6661348" y="1834225"/>
              <a:ext cx="1076455" cy="133418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01BC6748-5005-463B-ADDB-6CD8EDC3D9E6}"/>
                </a:ext>
              </a:extLst>
            </p:cNvPr>
            <p:cNvCxnSpPr>
              <a:cxnSpLocks/>
              <a:stCxn id="212" idx="0"/>
              <a:endCxn id="211" idx="4"/>
            </p:cNvCxnSpPr>
            <p:nvPr/>
          </p:nvCxnSpPr>
          <p:spPr>
            <a:xfrm>
              <a:off x="9621563" y="3044363"/>
              <a:ext cx="760622" cy="3161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FE57A417-C969-4A4B-A0DA-693318CEC0F5}"/>
                </a:ext>
              </a:extLst>
            </p:cNvPr>
            <p:cNvCxnSpPr>
              <a:cxnSpLocks/>
              <a:stCxn id="80" idx="0"/>
              <a:endCxn id="211" idx="5"/>
            </p:cNvCxnSpPr>
            <p:nvPr/>
          </p:nvCxnSpPr>
          <p:spPr>
            <a:xfrm>
              <a:off x="10349083" y="2680523"/>
              <a:ext cx="90128" cy="61593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45AD6383-C94F-4C9C-B60D-A6EFB3198D7C}"/>
                </a:ext>
              </a:extLst>
            </p:cNvPr>
            <p:cNvCxnSpPr>
              <a:cxnSpLocks/>
              <a:stCxn id="79" idx="0"/>
              <a:endCxn id="212" idx="6"/>
            </p:cNvCxnSpPr>
            <p:nvPr/>
          </p:nvCxnSpPr>
          <p:spPr>
            <a:xfrm>
              <a:off x="9306676" y="1739765"/>
              <a:ext cx="245878" cy="11619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10CF3434-4FC7-4349-A2AA-4A3DA56A6C16}"/>
                </a:ext>
              </a:extLst>
            </p:cNvPr>
            <p:cNvCxnSpPr>
              <a:cxnSpLocks/>
              <a:stCxn id="156" idx="1"/>
              <a:endCxn id="213" idx="5"/>
            </p:cNvCxnSpPr>
            <p:nvPr/>
          </p:nvCxnSpPr>
          <p:spPr>
            <a:xfrm>
              <a:off x="6661348" y="3168408"/>
              <a:ext cx="1391015" cy="190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68F595A8-8713-4A94-96F9-9DEF8744C37A}"/>
                </a:ext>
              </a:extLst>
            </p:cNvPr>
            <p:cNvCxnSpPr>
              <a:cxnSpLocks/>
              <a:stCxn id="72" idx="0"/>
              <a:endCxn id="213" idx="5"/>
            </p:cNvCxnSpPr>
            <p:nvPr/>
          </p:nvCxnSpPr>
          <p:spPr>
            <a:xfrm>
              <a:off x="7737803" y="1834225"/>
              <a:ext cx="314560" cy="13532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07631C7D-9EEF-4650-BCDD-28BEFACB6B0A}"/>
                </a:ext>
              </a:extLst>
            </p:cNvPr>
            <p:cNvCxnSpPr>
              <a:cxnSpLocks/>
              <a:stCxn id="213" idx="7"/>
              <a:endCxn id="212" idx="4"/>
            </p:cNvCxnSpPr>
            <p:nvPr/>
          </p:nvCxnSpPr>
          <p:spPr>
            <a:xfrm flipV="1">
              <a:off x="8152134" y="2970735"/>
              <a:ext cx="1257783" cy="2514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BC11F5EA-4C6F-4C4B-AB59-6467B8806D24}"/>
                </a:ext>
              </a:extLst>
            </p:cNvPr>
            <p:cNvSpPr/>
            <p:nvPr/>
          </p:nvSpPr>
          <p:spPr>
            <a:xfrm rot="17350916" flipV="1">
              <a:off x="10375964" y="3285269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27FAF4D5-B37F-4BC4-8279-CDBC72FBC8E2}"/>
                </a:ext>
              </a:extLst>
            </p:cNvPr>
            <p:cNvSpPr/>
            <p:nvPr/>
          </p:nvSpPr>
          <p:spPr>
            <a:xfrm rot="17350916" flipV="1">
              <a:off x="9403696" y="289550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020B9E01-F380-4F5A-A128-5051AEEA05B1}"/>
                </a:ext>
              </a:extLst>
            </p:cNvPr>
            <p:cNvSpPr>
              <a:spLocks noChangeAspect="1"/>
            </p:cNvSpPr>
            <p:nvPr/>
          </p:nvSpPr>
          <p:spPr>
            <a:xfrm rot="17350916" flipV="1">
              <a:off x="8010198" y="317998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CE1EE67B-63F6-49F9-B01D-84E5AA3015C8}"/>
                </a:ext>
              </a:extLst>
            </p:cNvPr>
            <p:cNvCxnSpPr>
              <a:cxnSpLocks/>
              <a:stCxn id="77" idx="0"/>
              <a:endCxn id="211" idx="7"/>
            </p:cNvCxnSpPr>
            <p:nvPr/>
          </p:nvCxnSpPr>
          <p:spPr>
            <a:xfrm flipH="1">
              <a:off x="10588868" y="2983008"/>
              <a:ext cx="1256853" cy="3655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8B633272-CDDF-4643-8E96-0E69E26B508C}"/>
                </a:ext>
              </a:extLst>
            </p:cNvPr>
            <p:cNvCxnSpPr>
              <a:cxnSpLocks/>
              <a:endCxn id="77" idx="7"/>
            </p:cNvCxnSpPr>
            <p:nvPr/>
          </p:nvCxnSpPr>
          <p:spPr>
            <a:xfrm flipH="1" flipV="1">
              <a:off x="11930123" y="2967834"/>
              <a:ext cx="291194" cy="286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488635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Agenda slide layout">
    <p:bg>
      <p:bgPr>
        <a:gradFill>
          <a:gsLst>
            <a:gs pos="0">
              <a:schemeClr val="accent1"/>
            </a:gs>
            <a:gs pos="27000">
              <a:schemeClr val="accent1">
                <a:lumMod val="70000"/>
                <a:lumOff val="30000"/>
              </a:schemeClr>
            </a:gs>
            <a:gs pos="50000">
              <a:schemeClr val="accent1">
                <a:lumMod val="60000"/>
                <a:lumOff val="40000"/>
              </a:schemeClr>
            </a:gs>
            <a:gs pos="73000">
              <a:schemeClr val="accent1">
                <a:lumMod val="70000"/>
                <a:lumOff val="30000"/>
              </a:schemeClr>
            </a:gs>
            <a:gs pos="100000">
              <a:schemeClr val="accent1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7" name="Group 216">
            <a:extLst>
              <a:ext uri="{FF2B5EF4-FFF2-40B4-BE49-F238E27FC236}">
                <a16:creationId xmlns:a16="http://schemas.microsoft.com/office/drawing/2014/main" id="{A93A0354-2687-4B75-81A7-A8072F1BC991}"/>
              </a:ext>
            </a:extLst>
          </p:cNvPr>
          <p:cNvGrpSpPr/>
          <p:nvPr/>
        </p:nvGrpSpPr>
        <p:grpSpPr>
          <a:xfrm>
            <a:off x="-98982" y="-104349"/>
            <a:ext cx="12408253" cy="7045442"/>
            <a:chOff x="-98982" y="-104349"/>
            <a:chExt cx="12408253" cy="7045442"/>
          </a:xfrm>
          <a:solidFill>
            <a:schemeClr val="bg1">
              <a:alpha val="10000"/>
            </a:schemeClr>
          </a:solidFill>
        </p:grpSpPr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ECC07AD6-9B7B-4F82-A681-2DF36F226EB3}"/>
                </a:ext>
              </a:extLst>
            </p:cNvPr>
            <p:cNvCxnSpPr>
              <a:cxnSpLocks/>
              <a:stCxn id="281" idx="7"/>
              <a:endCxn id="279" idx="2"/>
            </p:cNvCxnSpPr>
            <p:nvPr/>
          </p:nvCxnSpPr>
          <p:spPr>
            <a:xfrm>
              <a:off x="1584504" y="1905029"/>
              <a:ext cx="1703016" cy="9444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59F0B30D-5D1D-45D2-82DF-10C1AFD89F54}"/>
                </a:ext>
              </a:extLst>
            </p:cNvPr>
            <p:cNvCxnSpPr>
              <a:cxnSpLocks/>
              <a:stCxn id="279" idx="4"/>
              <a:endCxn id="298" idx="1"/>
            </p:cNvCxnSpPr>
            <p:nvPr/>
          </p:nvCxnSpPr>
          <p:spPr>
            <a:xfrm flipV="1">
              <a:off x="3427782" y="2205662"/>
              <a:ext cx="482924" cy="57007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01CAF030-2C10-4C83-BAA2-5BB6EA477CDD}"/>
                </a:ext>
              </a:extLst>
            </p:cNvPr>
            <p:cNvCxnSpPr>
              <a:cxnSpLocks/>
              <a:stCxn id="284" idx="2"/>
              <a:endCxn id="296" idx="6"/>
            </p:cNvCxnSpPr>
            <p:nvPr/>
          </p:nvCxnSpPr>
          <p:spPr>
            <a:xfrm flipH="1">
              <a:off x="4004116" y="998896"/>
              <a:ext cx="1032867" cy="4144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9EC820E7-0700-4BD1-92FE-DED231C50008}"/>
                </a:ext>
              </a:extLst>
            </p:cNvPr>
            <p:cNvCxnSpPr>
              <a:cxnSpLocks/>
              <a:stCxn id="298" idx="5"/>
              <a:endCxn id="284" idx="1"/>
            </p:cNvCxnSpPr>
            <p:nvPr/>
          </p:nvCxnSpPr>
          <p:spPr>
            <a:xfrm flipV="1">
              <a:off x="4016342" y="1082390"/>
              <a:ext cx="1055225" cy="10176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AF163596-75A8-4537-9E5B-2DD50101FD0A}"/>
                </a:ext>
              </a:extLst>
            </p:cNvPr>
            <p:cNvCxnSpPr>
              <a:cxnSpLocks/>
              <a:stCxn id="279" idx="5"/>
              <a:endCxn id="297" idx="1"/>
            </p:cNvCxnSpPr>
            <p:nvPr/>
          </p:nvCxnSpPr>
          <p:spPr>
            <a:xfrm flipV="1">
              <a:off x="3493690" y="2247314"/>
              <a:ext cx="1466461" cy="58328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95EFD9B9-1375-467F-9E23-96880F6D3ECB}"/>
                </a:ext>
              </a:extLst>
            </p:cNvPr>
            <p:cNvCxnSpPr>
              <a:cxnSpLocks/>
              <a:stCxn id="284" idx="0"/>
              <a:endCxn id="297" idx="4"/>
            </p:cNvCxnSpPr>
            <p:nvPr/>
          </p:nvCxnSpPr>
          <p:spPr>
            <a:xfrm flipH="1">
              <a:off x="5012969" y="1116974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50AB135D-E9EC-44D0-9157-59B971AF415D}"/>
                </a:ext>
              </a:extLst>
            </p:cNvPr>
            <p:cNvCxnSpPr>
              <a:cxnSpLocks/>
              <a:stCxn id="298" idx="3"/>
              <a:endCxn id="296" idx="0"/>
            </p:cNvCxnSpPr>
            <p:nvPr/>
          </p:nvCxnSpPr>
          <p:spPr>
            <a:xfrm flipH="1" flipV="1">
              <a:off x="3892072" y="1525433"/>
              <a:ext cx="18633" cy="5745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CA4B8596-A3B9-43CC-912A-8D3308DDC71E}"/>
                </a:ext>
              </a:extLst>
            </p:cNvPr>
            <p:cNvCxnSpPr>
              <a:cxnSpLocks/>
              <a:stCxn id="404" idx="7"/>
              <a:endCxn id="286" idx="1"/>
            </p:cNvCxnSpPr>
            <p:nvPr/>
          </p:nvCxnSpPr>
          <p:spPr>
            <a:xfrm flipV="1">
              <a:off x="5140075" y="2350975"/>
              <a:ext cx="1066308" cy="5527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9A9BF639-9C64-46E1-A5AC-83D592382C73}"/>
                </a:ext>
              </a:extLst>
            </p:cNvPr>
            <p:cNvCxnSpPr>
              <a:cxnSpLocks/>
              <a:stCxn id="284" idx="7"/>
              <a:endCxn id="286" idx="3"/>
            </p:cNvCxnSpPr>
            <p:nvPr/>
          </p:nvCxnSpPr>
          <p:spPr>
            <a:xfrm>
              <a:off x="5238555" y="1082390"/>
              <a:ext cx="967828" cy="11101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E26D96E3-49CA-4158-B064-E417086598CC}"/>
                </a:ext>
              </a:extLst>
            </p:cNvPr>
            <p:cNvCxnSpPr>
              <a:cxnSpLocks/>
              <a:stCxn id="283" idx="3"/>
            </p:cNvCxnSpPr>
            <p:nvPr/>
          </p:nvCxnSpPr>
          <p:spPr>
            <a:xfrm flipH="1" flipV="1">
              <a:off x="3211650" y="18443"/>
              <a:ext cx="498790" cy="58289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511B573A-E05B-432D-9A0A-181EC0026387}"/>
                </a:ext>
              </a:extLst>
            </p:cNvPr>
            <p:cNvCxnSpPr>
              <a:cxnSpLocks/>
              <a:stCxn id="298" idx="6"/>
              <a:endCxn id="297" idx="2"/>
            </p:cNvCxnSpPr>
            <p:nvPr/>
          </p:nvCxnSpPr>
          <p:spPr>
            <a:xfrm>
              <a:off x="4038220" y="2152844"/>
              <a:ext cx="900054" cy="416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D948FAFD-9608-41A5-B712-131AE0079261}"/>
                </a:ext>
              </a:extLst>
            </p:cNvPr>
            <p:cNvCxnSpPr>
              <a:cxnSpLocks/>
              <a:stCxn id="283" idx="0"/>
              <a:endCxn id="296" idx="4"/>
            </p:cNvCxnSpPr>
            <p:nvPr/>
          </p:nvCxnSpPr>
          <p:spPr>
            <a:xfrm>
              <a:off x="3789668" y="792604"/>
              <a:ext cx="102405" cy="5087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>
              <a:extLst>
                <a:ext uri="{FF2B5EF4-FFF2-40B4-BE49-F238E27FC236}">
                  <a16:creationId xmlns:a16="http://schemas.microsoft.com/office/drawing/2014/main" id="{F0F91089-6159-4A00-AB22-14C9B5CBCA13}"/>
                </a:ext>
              </a:extLst>
            </p:cNvPr>
            <p:cNvCxnSpPr>
              <a:cxnSpLocks/>
              <a:stCxn id="297" idx="6"/>
              <a:endCxn id="286" idx="2"/>
            </p:cNvCxnSpPr>
            <p:nvPr/>
          </p:nvCxnSpPr>
          <p:spPr>
            <a:xfrm>
              <a:off x="5087665" y="2194496"/>
              <a:ext cx="1085901" cy="772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74EE683A-E741-41AC-AEEE-99EDD23B3F51}"/>
                </a:ext>
              </a:extLst>
            </p:cNvPr>
            <p:cNvCxnSpPr>
              <a:cxnSpLocks/>
              <a:stCxn id="285" idx="0"/>
              <a:endCxn id="286" idx="4"/>
            </p:cNvCxnSpPr>
            <p:nvPr/>
          </p:nvCxnSpPr>
          <p:spPr>
            <a:xfrm>
              <a:off x="6243041" y="1291086"/>
              <a:ext cx="42569" cy="868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56C10DAD-DCC4-4785-B866-77C5CDBDA72D}"/>
                </a:ext>
              </a:extLst>
            </p:cNvPr>
            <p:cNvCxnSpPr>
              <a:cxnSpLocks/>
              <a:stCxn id="288" idx="1"/>
              <a:endCxn id="286" idx="5"/>
            </p:cNvCxnSpPr>
            <p:nvPr/>
          </p:nvCxnSpPr>
          <p:spPr>
            <a:xfrm flipH="1">
              <a:off x="6364837" y="570689"/>
              <a:ext cx="1332558" cy="162183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62E05A1B-5B10-41DC-B18E-0AC5720B98AF}"/>
                </a:ext>
              </a:extLst>
            </p:cNvPr>
            <p:cNvCxnSpPr>
              <a:cxnSpLocks/>
              <a:stCxn id="288" idx="0"/>
              <a:endCxn id="287" idx="4"/>
            </p:cNvCxnSpPr>
            <p:nvPr/>
          </p:nvCxnSpPr>
          <p:spPr>
            <a:xfrm flipH="1">
              <a:off x="7737803" y="592567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7A76CF74-2C36-42FC-9F18-FCA36A274B01}"/>
                </a:ext>
              </a:extLst>
            </p:cNvPr>
            <p:cNvCxnSpPr>
              <a:cxnSpLocks/>
              <a:stCxn id="287" idx="2"/>
              <a:endCxn id="286" idx="6"/>
            </p:cNvCxnSpPr>
            <p:nvPr/>
          </p:nvCxnSpPr>
          <p:spPr>
            <a:xfrm flipH="1">
              <a:off x="6397654" y="1722181"/>
              <a:ext cx="1228105" cy="5495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2C1CEA6C-9704-436F-9B16-D5CD852F06EF}"/>
                </a:ext>
              </a:extLst>
            </p:cNvPr>
            <p:cNvCxnSpPr>
              <a:cxnSpLocks/>
              <a:stCxn id="287" idx="7"/>
              <a:endCxn id="427" idx="5"/>
            </p:cNvCxnSpPr>
            <p:nvPr/>
          </p:nvCxnSpPr>
          <p:spPr>
            <a:xfrm>
              <a:off x="7817030" y="1801408"/>
              <a:ext cx="1649913" cy="11052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id="{792D9CB8-8BE0-4EBA-9B89-B0183F56C6CB}"/>
                </a:ext>
              </a:extLst>
            </p:cNvPr>
            <p:cNvCxnSpPr>
              <a:cxnSpLocks/>
              <a:stCxn id="287" idx="6"/>
              <a:endCxn id="294" idx="2"/>
            </p:cNvCxnSpPr>
            <p:nvPr/>
          </p:nvCxnSpPr>
          <p:spPr>
            <a:xfrm flipV="1">
              <a:off x="7849847" y="1627721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D0F76799-51CB-4BB9-A524-3D9837B0327F}"/>
                </a:ext>
              </a:extLst>
            </p:cNvPr>
            <p:cNvCxnSpPr>
              <a:cxnSpLocks/>
              <a:stCxn id="294" idx="7"/>
              <a:endCxn id="295" idx="3"/>
            </p:cNvCxnSpPr>
            <p:nvPr/>
          </p:nvCxnSpPr>
          <p:spPr>
            <a:xfrm>
              <a:off x="9385903" y="1706948"/>
              <a:ext cx="910362" cy="8460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>
              <a:extLst>
                <a:ext uri="{FF2B5EF4-FFF2-40B4-BE49-F238E27FC236}">
                  <a16:creationId xmlns:a16="http://schemas.microsoft.com/office/drawing/2014/main" id="{73F81D86-59B4-41C8-B71D-C1233DF89F07}"/>
                </a:ext>
              </a:extLst>
            </p:cNvPr>
            <p:cNvCxnSpPr>
              <a:cxnSpLocks/>
              <a:stCxn id="280" idx="0"/>
              <a:endCxn id="279" idx="3"/>
            </p:cNvCxnSpPr>
            <p:nvPr/>
          </p:nvCxnSpPr>
          <p:spPr>
            <a:xfrm>
              <a:off x="2865686" y="1745404"/>
              <a:ext cx="476698" cy="10381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>
              <a:extLst>
                <a:ext uri="{FF2B5EF4-FFF2-40B4-BE49-F238E27FC236}">
                  <a16:creationId xmlns:a16="http://schemas.microsoft.com/office/drawing/2014/main" id="{A29C7661-32D0-4070-A60D-8812F08D9553}"/>
                </a:ext>
              </a:extLst>
            </p:cNvPr>
            <p:cNvCxnSpPr>
              <a:cxnSpLocks/>
              <a:stCxn id="296" idx="2"/>
              <a:endCxn id="280" idx="6"/>
            </p:cNvCxnSpPr>
            <p:nvPr/>
          </p:nvCxnSpPr>
          <p:spPr>
            <a:xfrm flipH="1">
              <a:off x="2983764" y="1413389"/>
              <a:ext cx="796264" cy="21393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id="{40CFDEB5-8BD6-4B0E-920C-24D6A09B3F96}"/>
                </a:ext>
              </a:extLst>
            </p:cNvPr>
            <p:cNvCxnSpPr>
              <a:cxnSpLocks/>
              <a:stCxn id="283" idx="1"/>
              <a:endCxn id="280" idx="5"/>
            </p:cNvCxnSpPr>
            <p:nvPr/>
          </p:nvCxnSpPr>
          <p:spPr>
            <a:xfrm flipH="1">
              <a:off x="2949180" y="759787"/>
              <a:ext cx="761261" cy="7840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>
              <a:extLst>
                <a:ext uri="{FF2B5EF4-FFF2-40B4-BE49-F238E27FC236}">
                  <a16:creationId xmlns:a16="http://schemas.microsoft.com/office/drawing/2014/main" id="{2EBF05BC-BDCF-4ED2-9D19-1952C482B3DA}"/>
                </a:ext>
              </a:extLst>
            </p:cNvPr>
            <p:cNvCxnSpPr>
              <a:cxnSpLocks/>
              <a:stCxn id="282" idx="7"/>
              <a:endCxn id="280" idx="3"/>
            </p:cNvCxnSpPr>
            <p:nvPr/>
          </p:nvCxnSpPr>
          <p:spPr>
            <a:xfrm>
              <a:off x="2026273" y="811101"/>
              <a:ext cx="755920" cy="7327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>
              <a:extLst>
                <a:ext uri="{FF2B5EF4-FFF2-40B4-BE49-F238E27FC236}">
                  <a16:creationId xmlns:a16="http://schemas.microsoft.com/office/drawing/2014/main" id="{35E41A46-E730-4BDB-9452-784BCDBB33C3}"/>
                </a:ext>
              </a:extLst>
            </p:cNvPr>
            <p:cNvCxnSpPr>
              <a:cxnSpLocks/>
              <a:stCxn id="281" idx="6"/>
              <a:endCxn id="280" idx="2"/>
            </p:cNvCxnSpPr>
            <p:nvPr/>
          </p:nvCxnSpPr>
          <p:spPr>
            <a:xfrm flipV="1">
              <a:off x="1617321" y="1627326"/>
              <a:ext cx="1130287" cy="1984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>
              <a:extLst>
                <a:ext uri="{FF2B5EF4-FFF2-40B4-BE49-F238E27FC236}">
                  <a16:creationId xmlns:a16="http://schemas.microsoft.com/office/drawing/2014/main" id="{4E2FB429-AEDA-432F-B37E-50F4871C0365}"/>
                </a:ext>
              </a:extLst>
            </p:cNvPr>
            <p:cNvCxnSpPr>
              <a:cxnSpLocks/>
              <a:stCxn id="301" idx="7"/>
              <a:endCxn id="281" idx="3"/>
            </p:cNvCxnSpPr>
            <p:nvPr/>
          </p:nvCxnSpPr>
          <p:spPr>
            <a:xfrm>
              <a:off x="562732" y="991183"/>
              <a:ext cx="863318" cy="75539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>
              <a:extLst>
                <a:ext uri="{FF2B5EF4-FFF2-40B4-BE49-F238E27FC236}">
                  <a16:creationId xmlns:a16="http://schemas.microsoft.com/office/drawing/2014/main" id="{1CC9691F-489B-4390-9DE1-E1011A7FAC4A}"/>
                </a:ext>
              </a:extLst>
            </p:cNvPr>
            <p:cNvCxnSpPr>
              <a:cxnSpLocks/>
              <a:stCxn id="301" idx="6"/>
              <a:endCxn id="282" idx="2"/>
            </p:cNvCxnSpPr>
            <p:nvPr/>
          </p:nvCxnSpPr>
          <p:spPr>
            <a:xfrm flipV="1">
              <a:off x="584609" y="758283"/>
              <a:ext cx="1314149" cy="18008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>
              <a:extLst>
                <a:ext uri="{FF2B5EF4-FFF2-40B4-BE49-F238E27FC236}">
                  <a16:creationId xmlns:a16="http://schemas.microsoft.com/office/drawing/2014/main" id="{7EA1AC0D-3354-41AB-8AC8-ADF4BD8915B3}"/>
                </a:ext>
              </a:extLst>
            </p:cNvPr>
            <p:cNvCxnSpPr>
              <a:cxnSpLocks/>
              <a:stCxn id="301" idx="5"/>
            </p:cNvCxnSpPr>
            <p:nvPr/>
          </p:nvCxnSpPr>
          <p:spPr>
            <a:xfrm flipV="1">
              <a:off x="562732" y="7695"/>
              <a:ext cx="830501" cy="8778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>
              <a:extLst>
                <a:ext uri="{FF2B5EF4-FFF2-40B4-BE49-F238E27FC236}">
                  <a16:creationId xmlns:a16="http://schemas.microsoft.com/office/drawing/2014/main" id="{25A6F784-BFC5-4301-80B3-14793CDF9D53}"/>
                </a:ext>
              </a:extLst>
            </p:cNvPr>
            <p:cNvCxnSpPr>
              <a:cxnSpLocks/>
              <a:stCxn id="282" idx="4"/>
            </p:cNvCxnSpPr>
            <p:nvPr/>
          </p:nvCxnSpPr>
          <p:spPr>
            <a:xfrm flipH="1" flipV="1">
              <a:off x="1913190" y="8940"/>
              <a:ext cx="60264" cy="6746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>
              <a:extLst>
                <a:ext uri="{FF2B5EF4-FFF2-40B4-BE49-F238E27FC236}">
                  <a16:creationId xmlns:a16="http://schemas.microsoft.com/office/drawing/2014/main" id="{93EA3626-D595-4DCD-989D-13B860D94A44}"/>
                </a:ext>
              </a:extLst>
            </p:cNvPr>
            <p:cNvCxnSpPr>
              <a:cxnSpLocks/>
              <a:stCxn id="282" idx="5"/>
            </p:cNvCxnSpPr>
            <p:nvPr/>
          </p:nvCxnSpPr>
          <p:spPr>
            <a:xfrm flipV="1">
              <a:off x="2026273" y="21571"/>
              <a:ext cx="969507" cy="6838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>
              <a:extLst>
                <a:ext uri="{FF2B5EF4-FFF2-40B4-BE49-F238E27FC236}">
                  <a16:creationId xmlns:a16="http://schemas.microsoft.com/office/drawing/2014/main" id="{AA1DC40D-2213-4B14-8112-09C7A2865BD0}"/>
                </a:ext>
              </a:extLst>
            </p:cNvPr>
            <p:cNvCxnSpPr>
              <a:cxnSpLocks/>
              <a:stCxn id="283" idx="5"/>
            </p:cNvCxnSpPr>
            <p:nvPr/>
          </p:nvCxnSpPr>
          <p:spPr>
            <a:xfrm flipV="1">
              <a:off x="3868895" y="-11241"/>
              <a:ext cx="430441" cy="6125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>
              <a:extLst>
                <a:ext uri="{FF2B5EF4-FFF2-40B4-BE49-F238E27FC236}">
                  <a16:creationId xmlns:a16="http://schemas.microsoft.com/office/drawing/2014/main" id="{B92997EF-6D7E-4C87-8D00-2F1ACB5AA962}"/>
                </a:ext>
              </a:extLst>
            </p:cNvPr>
            <p:cNvCxnSpPr>
              <a:cxnSpLocks/>
              <a:stCxn id="282" idx="6"/>
              <a:endCxn id="283" idx="2"/>
            </p:cNvCxnSpPr>
            <p:nvPr/>
          </p:nvCxnSpPr>
          <p:spPr>
            <a:xfrm flipV="1">
              <a:off x="2048150" y="680560"/>
              <a:ext cx="1629474" cy="7772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>
              <a:extLst>
                <a:ext uri="{FF2B5EF4-FFF2-40B4-BE49-F238E27FC236}">
                  <a16:creationId xmlns:a16="http://schemas.microsoft.com/office/drawing/2014/main" id="{D79DE1C7-883C-47F4-8E70-58B4EB328FE5}"/>
                </a:ext>
              </a:extLst>
            </p:cNvPr>
            <p:cNvCxnSpPr>
              <a:cxnSpLocks/>
              <a:stCxn id="283" idx="6"/>
              <a:endCxn id="284" idx="3"/>
            </p:cNvCxnSpPr>
            <p:nvPr/>
          </p:nvCxnSpPr>
          <p:spPr>
            <a:xfrm>
              <a:off x="3901712" y="680560"/>
              <a:ext cx="1169856" cy="234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>
              <a:extLst>
                <a:ext uri="{FF2B5EF4-FFF2-40B4-BE49-F238E27FC236}">
                  <a16:creationId xmlns:a16="http://schemas.microsoft.com/office/drawing/2014/main" id="{AAFFB451-B1DC-4495-B341-6445EE8FC1C9}"/>
                </a:ext>
              </a:extLst>
            </p:cNvPr>
            <p:cNvCxnSpPr>
              <a:cxnSpLocks/>
              <a:stCxn id="285" idx="2"/>
              <a:endCxn id="284" idx="6"/>
            </p:cNvCxnSpPr>
            <p:nvPr/>
          </p:nvCxnSpPr>
          <p:spPr>
            <a:xfrm flipH="1" flipV="1">
              <a:off x="5273139" y="998896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>
              <a:extLst>
                <a:ext uri="{FF2B5EF4-FFF2-40B4-BE49-F238E27FC236}">
                  <a16:creationId xmlns:a16="http://schemas.microsoft.com/office/drawing/2014/main" id="{D0B2ED9C-A273-40CD-A70E-F3C04E316367}"/>
                </a:ext>
              </a:extLst>
            </p:cNvPr>
            <p:cNvCxnSpPr>
              <a:cxnSpLocks/>
              <a:stCxn id="306" idx="0"/>
              <a:endCxn id="284" idx="5"/>
            </p:cNvCxnSpPr>
            <p:nvPr/>
          </p:nvCxnSpPr>
          <p:spPr>
            <a:xfrm flipH="1">
              <a:off x="5238555" y="-6145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A82FB7B0-F1F9-40A2-981C-E300FB4AB433}"/>
                </a:ext>
              </a:extLst>
            </p:cNvPr>
            <p:cNvCxnSpPr>
              <a:cxnSpLocks/>
              <a:endCxn id="284" idx="4"/>
            </p:cNvCxnSpPr>
            <p:nvPr/>
          </p:nvCxnSpPr>
          <p:spPr>
            <a:xfrm>
              <a:off x="4883094" y="-29536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id="{29EAA0FA-7783-40A6-A1D6-02C0356587F2}"/>
                </a:ext>
              </a:extLst>
            </p:cNvPr>
            <p:cNvCxnSpPr>
              <a:cxnSpLocks/>
              <a:stCxn id="306" idx="2"/>
              <a:endCxn id="285" idx="4"/>
            </p:cNvCxnSpPr>
            <p:nvPr/>
          </p:nvCxnSpPr>
          <p:spPr>
            <a:xfrm flipH="1">
              <a:off x="6243041" y="-5452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>
              <a:extLst>
                <a:ext uri="{FF2B5EF4-FFF2-40B4-BE49-F238E27FC236}">
                  <a16:creationId xmlns:a16="http://schemas.microsoft.com/office/drawing/2014/main" id="{EDF7C2EC-B2C6-4779-81E6-3FAFD227A155}"/>
                </a:ext>
              </a:extLst>
            </p:cNvPr>
            <p:cNvCxnSpPr>
              <a:cxnSpLocks/>
              <a:stCxn id="288" idx="2"/>
              <a:endCxn id="285" idx="6"/>
            </p:cNvCxnSpPr>
            <p:nvPr/>
          </p:nvCxnSpPr>
          <p:spPr>
            <a:xfrm flipH="1">
              <a:off x="6317737" y="517871"/>
              <a:ext cx="1357780" cy="6985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>
              <a:extLst>
                <a:ext uri="{FF2B5EF4-FFF2-40B4-BE49-F238E27FC236}">
                  <a16:creationId xmlns:a16="http://schemas.microsoft.com/office/drawing/2014/main" id="{8B73CE0F-5857-4FBE-9AA5-1C086D8C8579}"/>
                </a:ext>
              </a:extLst>
            </p:cNvPr>
            <p:cNvCxnSpPr>
              <a:cxnSpLocks/>
              <a:stCxn id="288" idx="4"/>
            </p:cNvCxnSpPr>
            <p:nvPr/>
          </p:nvCxnSpPr>
          <p:spPr>
            <a:xfrm flipV="1">
              <a:off x="7750213" y="54467"/>
              <a:ext cx="93642" cy="3887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>
              <a:extLst>
                <a:ext uri="{FF2B5EF4-FFF2-40B4-BE49-F238E27FC236}">
                  <a16:creationId xmlns:a16="http://schemas.microsoft.com/office/drawing/2014/main" id="{66750EFA-B553-44AA-BD0E-2F90E984FCA7}"/>
                </a:ext>
              </a:extLst>
            </p:cNvPr>
            <p:cNvCxnSpPr>
              <a:cxnSpLocks/>
              <a:stCxn id="289" idx="3"/>
            </p:cNvCxnSpPr>
            <p:nvPr/>
          </p:nvCxnSpPr>
          <p:spPr>
            <a:xfrm flipH="1" flipV="1">
              <a:off x="8652184" y="-11241"/>
              <a:ext cx="511421" cy="3567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>
              <a:extLst>
                <a:ext uri="{FF2B5EF4-FFF2-40B4-BE49-F238E27FC236}">
                  <a16:creationId xmlns:a16="http://schemas.microsoft.com/office/drawing/2014/main" id="{042CC6A0-33D2-43B2-87FB-EFA2486811A5}"/>
                </a:ext>
              </a:extLst>
            </p:cNvPr>
            <p:cNvCxnSpPr>
              <a:cxnSpLocks/>
              <a:stCxn id="289" idx="2"/>
              <a:endCxn id="288" idx="6"/>
            </p:cNvCxnSpPr>
            <p:nvPr/>
          </p:nvCxnSpPr>
          <p:spPr>
            <a:xfrm flipH="1">
              <a:off x="7824909" y="42476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>
              <a:extLst>
                <a:ext uri="{FF2B5EF4-FFF2-40B4-BE49-F238E27FC236}">
                  <a16:creationId xmlns:a16="http://schemas.microsoft.com/office/drawing/2014/main" id="{3F72EFF0-E6EC-44B8-8475-8D1D7C14CDD1}"/>
                </a:ext>
              </a:extLst>
            </p:cNvPr>
            <p:cNvCxnSpPr>
              <a:cxnSpLocks/>
              <a:stCxn id="294" idx="4"/>
              <a:endCxn id="289" idx="0"/>
            </p:cNvCxnSpPr>
            <p:nvPr/>
          </p:nvCxnSpPr>
          <p:spPr>
            <a:xfrm flipH="1" flipV="1">
              <a:off x="9242832" y="53680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>
              <a:extLst>
                <a:ext uri="{FF2B5EF4-FFF2-40B4-BE49-F238E27FC236}">
                  <a16:creationId xmlns:a16="http://schemas.microsoft.com/office/drawing/2014/main" id="{9103CFC0-6C29-499B-AD29-181247A3253F}"/>
                </a:ext>
              </a:extLst>
            </p:cNvPr>
            <p:cNvCxnSpPr>
              <a:cxnSpLocks/>
              <a:stCxn id="293" idx="3"/>
              <a:endCxn id="289" idx="7"/>
            </p:cNvCxnSpPr>
            <p:nvPr/>
          </p:nvCxnSpPr>
          <p:spPr>
            <a:xfrm flipH="1" flipV="1">
              <a:off x="9322059" y="503987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>
              <a:extLst>
                <a:ext uri="{FF2B5EF4-FFF2-40B4-BE49-F238E27FC236}">
                  <a16:creationId xmlns:a16="http://schemas.microsoft.com/office/drawing/2014/main" id="{C11A6C73-62CF-42DA-9BB3-78A541EF9DD4}"/>
                </a:ext>
              </a:extLst>
            </p:cNvPr>
            <p:cNvCxnSpPr>
              <a:cxnSpLocks/>
              <a:stCxn id="293" idx="2"/>
              <a:endCxn id="294" idx="6"/>
            </p:cNvCxnSpPr>
            <p:nvPr/>
          </p:nvCxnSpPr>
          <p:spPr>
            <a:xfrm flipH="1">
              <a:off x="9418720" y="1237716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>
              <a:extLst>
                <a:ext uri="{FF2B5EF4-FFF2-40B4-BE49-F238E27FC236}">
                  <a16:creationId xmlns:a16="http://schemas.microsoft.com/office/drawing/2014/main" id="{C9F5E034-3384-4868-B51D-0EF3FE4B1792}"/>
                </a:ext>
              </a:extLst>
            </p:cNvPr>
            <p:cNvCxnSpPr>
              <a:cxnSpLocks/>
              <a:stCxn id="293" idx="1"/>
              <a:endCxn id="295" idx="4"/>
            </p:cNvCxnSpPr>
            <p:nvPr/>
          </p:nvCxnSpPr>
          <p:spPr>
            <a:xfrm flipH="1">
              <a:off x="10349083" y="1309164"/>
              <a:ext cx="576378" cy="12219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>
              <a:extLst>
                <a:ext uri="{FF2B5EF4-FFF2-40B4-BE49-F238E27FC236}">
                  <a16:creationId xmlns:a16="http://schemas.microsoft.com/office/drawing/2014/main" id="{E6E3F94C-B647-4CF0-AEF4-51CE460B6DA4}"/>
                </a:ext>
              </a:extLst>
            </p:cNvPr>
            <p:cNvCxnSpPr>
              <a:cxnSpLocks/>
              <a:stCxn id="291" idx="1"/>
              <a:endCxn id="295" idx="5"/>
            </p:cNvCxnSpPr>
            <p:nvPr/>
          </p:nvCxnSpPr>
          <p:spPr>
            <a:xfrm flipH="1">
              <a:off x="10401901" y="1774673"/>
              <a:ext cx="1757220" cy="7783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>
              <a:extLst>
                <a:ext uri="{FF2B5EF4-FFF2-40B4-BE49-F238E27FC236}">
                  <a16:creationId xmlns:a16="http://schemas.microsoft.com/office/drawing/2014/main" id="{A5A3A9FA-4DB7-4899-94CD-6831B6F1D132}"/>
                </a:ext>
              </a:extLst>
            </p:cNvPr>
            <p:cNvCxnSpPr>
              <a:cxnSpLocks/>
              <a:stCxn id="291" idx="0"/>
              <a:endCxn id="292" idx="4"/>
            </p:cNvCxnSpPr>
            <p:nvPr/>
          </p:nvCxnSpPr>
          <p:spPr>
            <a:xfrm flipH="1">
              <a:off x="11893491" y="1806534"/>
              <a:ext cx="313099" cy="9575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>
              <a:extLst>
                <a:ext uri="{FF2B5EF4-FFF2-40B4-BE49-F238E27FC236}">
                  <a16:creationId xmlns:a16="http://schemas.microsoft.com/office/drawing/2014/main" id="{FB265748-D260-46F1-A07B-B7E62DF572FA}"/>
                </a:ext>
              </a:extLst>
            </p:cNvPr>
            <p:cNvCxnSpPr>
              <a:cxnSpLocks/>
              <a:stCxn id="363" idx="7"/>
              <a:endCxn id="428" idx="1"/>
            </p:cNvCxnSpPr>
            <p:nvPr/>
          </p:nvCxnSpPr>
          <p:spPr>
            <a:xfrm flipH="1" flipV="1">
              <a:off x="8117425" y="3321916"/>
              <a:ext cx="642685" cy="1106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>
              <a:extLst>
                <a:ext uri="{FF2B5EF4-FFF2-40B4-BE49-F238E27FC236}">
                  <a16:creationId xmlns:a16="http://schemas.microsoft.com/office/drawing/2014/main" id="{AC966C4B-F642-4553-9E7F-D6F6DE484E1E}"/>
                </a:ext>
              </a:extLst>
            </p:cNvPr>
            <p:cNvCxnSpPr>
              <a:cxnSpLocks/>
              <a:endCxn id="290" idx="6"/>
            </p:cNvCxnSpPr>
            <p:nvPr/>
          </p:nvCxnSpPr>
          <p:spPr>
            <a:xfrm flipH="1">
              <a:off x="11941804" y="350882"/>
              <a:ext cx="294325" cy="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>
              <a:extLst>
                <a:ext uri="{FF2B5EF4-FFF2-40B4-BE49-F238E27FC236}">
                  <a16:creationId xmlns:a16="http://schemas.microsoft.com/office/drawing/2014/main" id="{5F56F1BD-37DE-4583-920D-EDDFBE266103}"/>
                </a:ext>
              </a:extLst>
            </p:cNvPr>
            <p:cNvCxnSpPr>
              <a:cxnSpLocks/>
              <a:stCxn id="363" idx="0"/>
              <a:endCxn id="427" idx="3"/>
            </p:cNvCxnSpPr>
            <p:nvPr/>
          </p:nvCxnSpPr>
          <p:spPr>
            <a:xfrm flipV="1">
              <a:off x="8839337" y="3056346"/>
              <a:ext cx="575543" cy="133887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>
              <a:extLst>
                <a:ext uri="{FF2B5EF4-FFF2-40B4-BE49-F238E27FC236}">
                  <a16:creationId xmlns:a16="http://schemas.microsoft.com/office/drawing/2014/main" id="{EE7AFFC2-B8F8-4AFD-B696-7BD0837B44BD}"/>
                </a:ext>
              </a:extLst>
            </p:cNvPr>
            <p:cNvCxnSpPr>
              <a:cxnSpLocks/>
              <a:stCxn id="375" idx="0"/>
              <a:endCxn id="426" idx="0"/>
            </p:cNvCxnSpPr>
            <p:nvPr/>
          </p:nvCxnSpPr>
          <p:spPr>
            <a:xfrm flipH="1" flipV="1">
              <a:off x="10593831" y="3434127"/>
              <a:ext cx="970340" cy="11166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>
              <a:extLst>
                <a:ext uri="{FF2B5EF4-FFF2-40B4-BE49-F238E27FC236}">
                  <a16:creationId xmlns:a16="http://schemas.microsoft.com/office/drawing/2014/main" id="{969F3B65-E810-489E-A445-E77720D20165}"/>
                </a:ext>
              </a:extLst>
            </p:cNvPr>
            <p:cNvCxnSpPr>
              <a:cxnSpLocks/>
              <a:stCxn id="375" idx="1"/>
              <a:endCxn id="292" idx="0"/>
            </p:cNvCxnSpPr>
            <p:nvPr/>
          </p:nvCxnSpPr>
          <p:spPr>
            <a:xfrm flipV="1">
              <a:off x="11616989" y="2983008"/>
              <a:ext cx="228732" cy="15896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>
              <a:extLst>
                <a:ext uri="{FF2B5EF4-FFF2-40B4-BE49-F238E27FC236}">
                  <a16:creationId xmlns:a16="http://schemas.microsoft.com/office/drawing/2014/main" id="{1B0BC112-A9C9-48B5-A6C1-4030CB95A28E}"/>
                </a:ext>
              </a:extLst>
            </p:cNvPr>
            <p:cNvCxnSpPr>
              <a:cxnSpLocks/>
              <a:stCxn id="292" idx="2"/>
              <a:endCxn id="295" idx="6"/>
            </p:cNvCxnSpPr>
            <p:nvPr/>
          </p:nvCxnSpPr>
          <p:spPr>
            <a:xfrm flipH="1" flipV="1">
              <a:off x="10423779" y="2605827"/>
              <a:ext cx="1336358" cy="2438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>
              <a:extLst>
                <a:ext uri="{FF2B5EF4-FFF2-40B4-BE49-F238E27FC236}">
                  <a16:creationId xmlns:a16="http://schemas.microsoft.com/office/drawing/2014/main" id="{0934F7A6-399A-4CAC-A7E9-0BEB6E3ABF2D}"/>
                </a:ext>
              </a:extLst>
            </p:cNvPr>
            <p:cNvCxnSpPr>
              <a:cxnSpLocks/>
              <a:stCxn id="291" idx="2"/>
              <a:endCxn id="293" idx="6"/>
            </p:cNvCxnSpPr>
            <p:nvPr/>
          </p:nvCxnSpPr>
          <p:spPr>
            <a:xfrm flipH="1" flipV="1">
              <a:off x="11097954" y="1194675"/>
              <a:ext cx="1050131" cy="5239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>
              <a:extLst>
                <a:ext uri="{FF2B5EF4-FFF2-40B4-BE49-F238E27FC236}">
                  <a16:creationId xmlns:a16="http://schemas.microsoft.com/office/drawing/2014/main" id="{8C5C9ECE-0069-4B5E-9CCE-19B46B9C941C}"/>
                </a:ext>
              </a:extLst>
            </p:cNvPr>
            <p:cNvCxnSpPr>
              <a:cxnSpLocks/>
              <a:stCxn id="290" idx="1"/>
              <a:endCxn id="293" idx="5"/>
            </p:cNvCxnSpPr>
            <p:nvPr/>
          </p:nvCxnSpPr>
          <p:spPr>
            <a:xfrm flipH="1">
              <a:off x="11050531" y="430109"/>
              <a:ext cx="700002" cy="693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>
              <a:extLst>
                <a:ext uri="{FF2B5EF4-FFF2-40B4-BE49-F238E27FC236}">
                  <a16:creationId xmlns:a16="http://schemas.microsoft.com/office/drawing/2014/main" id="{15F4530F-E483-40B9-88CD-C9476422E32F}"/>
                </a:ext>
              </a:extLst>
            </p:cNvPr>
            <p:cNvCxnSpPr>
              <a:cxnSpLocks/>
              <a:stCxn id="290" idx="3"/>
              <a:endCxn id="307" idx="1"/>
            </p:cNvCxnSpPr>
            <p:nvPr/>
          </p:nvCxnSpPr>
          <p:spPr>
            <a:xfrm flipH="1" flipV="1">
              <a:off x="10480717" y="1658"/>
              <a:ext cx="1269816" cy="2699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>
              <a:extLst>
                <a:ext uri="{FF2B5EF4-FFF2-40B4-BE49-F238E27FC236}">
                  <a16:creationId xmlns:a16="http://schemas.microsoft.com/office/drawing/2014/main" id="{B8274BE7-0BBC-4EE9-B660-FFBF06EE36D5}"/>
                </a:ext>
              </a:extLst>
            </p:cNvPr>
            <p:cNvCxnSpPr>
              <a:cxnSpLocks/>
              <a:stCxn id="293" idx="4"/>
              <a:endCxn id="307" idx="2"/>
            </p:cNvCxnSpPr>
            <p:nvPr/>
          </p:nvCxnSpPr>
          <p:spPr>
            <a:xfrm flipH="1" flipV="1">
              <a:off x="10368902" y="619"/>
              <a:ext cx="597574" cy="1105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>
              <a:extLst>
                <a:ext uri="{FF2B5EF4-FFF2-40B4-BE49-F238E27FC236}">
                  <a16:creationId xmlns:a16="http://schemas.microsoft.com/office/drawing/2014/main" id="{0BE2AC43-6ED1-4734-9019-8890AB14F57C}"/>
                </a:ext>
              </a:extLst>
            </p:cNvPr>
            <p:cNvCxnSpPr>
              <a:cxnSpLocks/>
              <a:stCxn id="289" idx="5"/>
              <a:endCxn id="307" idx="0"/>
            </p:cNvCxnSpPr>
            <p:nvPr/>
          </p:nvCxnSpPr>
          <p:spPr>
            <a:xfrm flipV="1">
              <a:off x="9322059" y="-420"/>
              <a:ext cx="935027" cy="3459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>
              <a:extLst>
                <a:ext uri="{FF2B5EF4-FFF2-40B4-BE49-F238E27FC236}">
                  <a16:creationId xmlns:a16="http://schemas.microsoft.com/office/drawing/2014/main" id="{FBDBEEAC-A05D-45C3-94F5-81CB8E365434}"/>
                </a:ext>
              </a:extLst>
            </p:cNvPr>
            <p:cNvCxnSpPr>
              <a:cxnSpLocks/>
              <a:stCxn id="290" idx="7"/>
              <a:endCxn id="291" idx="3"/>
            </p:cNvCxnSpPr>
            <p:nvPr/>
          </p:nvCxnSpPr>
          <p:spPr>
            <a:xfrm>
              <a:off x="11908987" y="430109"/>
              <a:ext cx="270959" cy="12410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>
              <a:extLst>
                <a:ext uri="{FF2B5EF4-FFF2-40B4-BE49-F238E27FC236}">
                  <a16:creationId xmlns:a16="http://schemas.microsoft.com/office/drawing/2014/main" id="{E4942A7A-00B9-48C7-8A5D-543DE034D568}"/>
                </a:ext>
              </a:extLst>
            </p:cNvPr>
            <p:cNvCxnSpPr>
              <a:cxnSpLocks/>
              <a:stCxn id="288" idx="7"/>
              <a:endCxn id="294" idx="3"/>
            </p:cNvCxnSpPr>
            <p:nvPr/>
          </p:nvCxnSpPr>
          <p:spPr>
            <a:xfrm>
              <a:off x="7803031" y="570690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>
              <a:extLst>
                <a:ext uri="{FF2B5EF4-FFF2-40B4-BE49-F238E27FC236}">
                  <a16:creationId xmlns:a16="http://schemas.microsoft.com/office/drawing/2014/main" id="{906F2FA8-D822-486C-B518-F0178594347E}"/>
                </a:ext>
              </a:extLst>
            </p:cNvPr>
            <p:cNvCxnSpPr>
              <a:cxnSpLocks/>
              <a:endCxn id="290" idx="4"/>
            </p:cNvCxnSpPr>
            <p:nvPr/>
          </p:nvCxnSpPr>
          <p:spPr>
            <a:xfrm flipH="1">
              <a:off x="11829760" y="8940"/>
              <a:ext cx="14366" cy="22989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9" name="Oval 278">
              <a:extLst>
                <a:ext uri="{FF2B5EF4-FFF2-40B4-BE49-F238E27FC236}">
                  <a16:creationId xmlns:a16="http://schemas.microsoft.com/office/drawing/2014/main" id="{E04135AD-B34E-4C86-AE95-B91ED87D97D2}"/>
                </a:ext>
              </a:extLst>
            </p:cNvPr>
            <p:cNvSpPr/>
            <p:nvPr/>
          </p:nvSpPr>
          <p:spPr>
            <a:xfrm rot="1036530" flipV="1">
              <a:off x="3282465" y="277068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0" name="Oval 279">
              <a:extLst>
                <a:ext uri="{FF2B5EF4-FFF2-40B4-BE49-F238E27FC236}">
                  <a16:creationId xmlns:a16="http://schemas.microsoft.com/office/drawing/2014/main" id="{8C5492B1-9DA0-4566-AB89-4C3E942CFC6C}"/>
                </a:ext>
              </a:extLst>
            </p:cNvPr>
            <p:cNvSpPr/>
            <p:nvPr/>
          </p:nvSpPr>
          <p:spPr>
            <a:xfrm flipV="1">
              <a:off x="2747608" y="150924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1" name="Oval 280">
              <a:extLst>
                <a:ext uri="{FF2B5EF4-FFF2-40B4-BE49-F238E27FC236}">
                  <a16:creationId xmlns:a16="http://schemas.microsoft.com/office/drawing/2014/main" id="{30BDA989-BB89-4A73-9463-FBB3DE9CAE52}"/>
                </a:ext>
              </a:extLst>
            </p:cNvPr>
            <p:cNvSpPr/>
            <p:nvPr/>
          </p:nvSpPr>
          <p:spPr>
            <a:xfrm flipV="1">
              <a:off x="1393233" y="171375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2" name="Oval 281">
              <a:extLst>
                <a:ext uri="{FF2B5EF4-FFF2-40B4-BE49-F238E27FC236}">
                  <a16:creationId xmlns:a16="http://schemas.microsoft.com/office/drawing/2014/main" id="{9410E2AC-D6AB-461E-885D-A3D40782ABF5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1898758" y="683587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3" name="Oval 282">
              <a:extLst>
                <a:ext uri="{FF2B5EF4-FFF2-40B4-BE49-F238E27FC236}">
                  <a16:creationId xmlns:a16="http://schemas.microsoft.com/office/drawing/2014/main" id="{115DDC6F-E401-4AC2-81B6-47486358B731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3677624" y="5685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4" name="Oval 283">
              <a:extLst>
                <a:ext uri="{FF2B5EF4-FFF2-40B4-BE49-F238E27FC236}">
                  <a16:creationId xmlns:a16="http://schemas.microsoft.com/office/drawing/2014/main" id="{01A58AE3-7F6F-47E6-950F-C1D07CA63104}"/>
                </a:ext>
              </a:extLst>
            </p:cNvPr>
            <p:cNvSpPr/>
            <p:nvPr/>
          </p:nvSpPr>
          <p:spPr>
            <a:xfrm flipV="1">
              <a:off x="5036983" y="88081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5" name="Oval 284">
              <a:extLst>
                <a:ext uri="{FF2B5EF4-FFF2-40B4-BE49-F238E27FC236}">
                  <a16:creationId xmlns:a16="http://schemas.microsoft.com/office/drawing/2014/main" id="{C52BF545-6D1B-4DC6-B148-6B7619A7D8B1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6168345" y="114169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6" name="Oval 285">
              <a:extLst>
                <a:ext uri="{FF2B5EF4-FFF2-40B4-BE49-F238E27FC236}">
                  <a16:creationId xmlns:a16="http://schemas.microsoft.com/office/drawing/2014/main" id="{2FA6CD32-4868-4861-A413-A22D9747374F}"/>
                </a:ext>
              </a:extLst>
            </p:cNvPr>
            <p:cNvSpPr/>
            <p:nvPr/>
          </p:nvSpPr>
          <p:spPr>
            <a:xfrm flipV="1">
              <a:off x="6173566" y="2159704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7" name="Oval 286">
              <a:extLst>
                <a:ext uri="{FF2B5EF4-FFF2-40B4-BE49-F238E27FC236}">
                  <a16:creationId xmlns:a16="http://schemas.microsoft.com/office/drawing/2014/main" id="{3DC86FF1-EF7B-49A4-8B8D-572E497E48B2}"/>
                </a:ext>
              </a:extLst>
            </p:cNvPr>
            <p:cNvSpPr/>
            <p:nvPr/>
          </p:nvSpPr>
          <p:spPr>
            <a:xfrm flipV="1">
              <a:off x="7625759" y="16101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8" name="Oval 287">
              <a:extLst>
                <a:ext uri="{FF2B5EF4-FFF2-40B4-BE49-F238E27FC236}">
                  <a16:creationId xmlns:a16="http://schemas.microsoft.com/office/drawing/2014/main" id="{97186B5D-71E6-4754-A38C-299230BF8D83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7675517" y="44317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9" name="Oval 288">
              <a:extLst>
                <a:ext uri="{FF2B5EF4-FFF2-40B4-BE49-F238E27FC236}">
                  <a16:creationId xmlns:a16="http://schemas.microsoft.com/office/drawing/2014/main" id="{459398D9-3B32-4949-A360-59A3B04505A0}"/>
                </a:ext>
              </a:extLst>
            </p:cNvPr>
            <p:cNvSpPr/>
            <p:nvPr/>
          </p:nvSpPr>
          <p:spPr>
            <a:xfrm flipV="1">
              <a:off x="9130788" y="3127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0" name="Oval 289">
              <a:extLst>
                <a:ext uri="{FF2B5EF4-FFF2-40B4-BE49-F238E27FC236}">
                  <a16:creationId xmlns:a16="http://schemas.microsoft.com/office/drawing/2014/main" id="{EB23C537-8A55-40FD-9D25-46F47EE25A0A}"/>
                </a:ext>
              </a:extLst>
            </p:cNvPr>
            <p:cNvSpPr/>
            <p:nvPr/>
          </p:nvSpPr>
          <p:spPr>
            <a:xfrm flipV="1">
              <a:off x="11717716" y="23883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1" name="Oval 290">
              <a:extLst>
                <a:ext uri="{FF2B5EF4-FFF2-40B4-BE49-F238E27FC236}">
                  <a16:creationId xmlns:a16="http://schemas.microsoft.com/office/drawing/2014/main" id="{2A8671FC-2DD8-4132-AD26-F6E446F3F53B}"/>
                </a:ext>
              </a:extLst>
            </p:cNvPr>
            <p:cNvSpPr>
              <a:spLocks noChangeAspect="1"/>
            </p:cNvSpPr>
            <p:nvPr/>
          </p:nvSpPr>
          <p:spPr>
            <a:xfrm rot="682168" flipV="1">
              <a:off x="12146619" y="165860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2" name="Oval 291">
              <a:extLst>
                <a:ext uri="{FF2B5EF4-FFF2-40B4-BE49-F238E27FC236}">
                  <a16:creationId xmlns:a16="http://schemas.microsoft.com/office/drawing/2014/main" id="{186ABEF3-0B35-4039-A786-B65F7B13ABA5}"/>
                </a:ext>
              </a:extLst>
            </p:cNvPr>
            <p:cNvSpPr/>
            <p:nvPr/>
          </p:nvSpPr>
          <p:spPr>
            <a:xfrm rot="738506" flipV="1">
              <a:off x="11757562" y="276149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3" name="Oval 292">
              <a:extLst>
                <a:ext uri="{FF2B5EF4-FFF2-40B4-BE49-F238E27FC236}">
                  <a16:creationId xmlns:a16="http://schemas.microsoft.com/office/drawing/2014/main" id="{5A7BDA52-027F-473E-9F7B-CD41955213E7}"/>
                </a:ext>
              </a:extLst>
            </p:cNvPr>
            <p:cNvSpPr/>
            <p:nvPr/>
          </p:nvSpPr>
          <p:spPr>
            <a:xfrm rot="20935587" flipV="1">
              <a:off x="10875952" y="1104151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4" name="Oval 293">
              <a:extLst>
                <a:ext uri="{FF2B5EF4-FFF2-40B4-BE49-F238E27FC236}">
                  <a16:creationId xmlns:a16="http://schemas.microsoft.com/office/drawing/2014/main" id="{5BD262F9-1571-4795-9B1F-B3C108AA58F8}"/>
                </a:ext>
              </a:extLst>
            </p:cNvPr>
            <p:cNvSpPr/>
            <p:nvPr/>
          </p:nvSpPr>
          <p:spPr>
            <a:xfrm flipV="1">
              <a:off x="9194632" y="151567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5" name="Oval 294">
              <a:extLst>
                <a:ext uri="{FF2B5EF4-FFF2-40B4-BE49-F238E27FC236}">
                  <a16:creationId xmlns:a16="http://schemas.microsoft.com/office/drawing/2014/main" id="{4AED8A0C-A2D6-4093-AC16-074E30A6F1E1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10274387" y="2531131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6" name="Oval 295">
              <a:extLst>
                <a:ext uri="{FF2B5EF4-FFF2-40B4-BE49-F238E27FC236}">
                  <a16:creationId xmlns:a16="http://schemas.microsoft.com/office/drawing/2014/main" id="{CCA917DF-8980-47F7-99A7-9BF89F3DDA33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3780028" y="130134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7" name="Oval 296">
              <a:extLst>
                <a:ext uri="{FF2B5EF4-FFF2-40B4-BE49-F238E27FC236}">
                  <a16:creationId xmlns:a16="http://schemas.microsoft.com/office/drawing/2014/main" id="{00B3F6E6-2F47-4C22-B19E-E352A509A57D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4938273" y="211980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8" name="Oval 297">
              <a:extLst>
                <a:ext uri="{FF2B5EF4-FFF2-40B4-BE49-F238E27FC236}">
                  <a16:creationId xmlns:a16="http://schemas.microsoft.com/office/drawing/2014/main" id="{0EE9B063-0452-4976-B9DE-023F10114FCC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3888828" y="207814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9" name="Straight Connector 298">
              <a:extLst>
                <a:ext uri="{FF2B5EF4-FFF2-40B4-BE49-F238E27FC236}">
                  <a16:creationId xmlns:a16="http://schemas.microsoft.com/office/drawing/2014/main" id="{7E184B9C-2883-4B1E-AB02-A0C0E00F120A}"/>
                </a:ext>
              </a:extLst>
            </p:cNvPr>
            <p:cNvCxnSpPr>
              <a:cxnSpLocks/>
              <a:stCxn id="298" idx="2"/>
              <a:endCxn id="280" idx="7"/>
            </p:cNvCxnSpPr>
            <p:nvPr/>
          </p:nvCxnSpPr>
          <p:spPr>
            <a:xfrm flipH="1" flipV="1">
              <a:off x="2949180" y="1710820"/>
              <a:ext cx="939648" cy="44202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>
              <a:extLst>
                <a:ext uri="{FF2B5EF4-FFF2-40B4-BE49-F238E27FC236}">
                  <a16:creationId xmlns:a16="http://schemas.microsoft.com/office/drawing/2014/main" id="{1E4CB873-E45B-4AC4-B721-87D85D6CC0AF}"/>
                </a:ext>
              </a:extLst>
            </p:cNvPr>
            <p:cNvCxnSpPr>
              <a:cxnSpLocks/>
              <a:stCxn id="281" idx="4"/>
              <a:endCxn id="282" idx="1"/>
            </p:cNvCxnSpPr>
            <p:nvPr/>
          </p:nvCxnSpPr>
          <p:spPr>
            <a:xfrm flipV="1">
              <a:off x="1505277" y="811101"/>
              <a:ext cx="415359" cy="9026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1" name="Oval 300">
              <a:extLst>
                <a:ext uri="{FF2B5EF4-FFF2-40B4-BE49-F238E27FC236}">
                  <a16:creationId xmlns:a16="http://schemas.microsoft.com/office/drawing/2014/main" id="{AA055FA6-A716-4E54-9407-7435933906B2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435217" y="86366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2" name="Straight Connector 301">
              <a:extLst>
                <a:ext uri="{FF2B5EF4-FFF2-40B4-BE49-F238E27FC236}">
                  <a16:creationId xmlns:a16="http://schemas.microsoft.com/office/drawing/2014/main" id="{85C74136-4162-4A64-B85E-586C91BFCCF6}"/>
                </a:ext>
              </a:extLst>
            </p:cNvPr>
            <p:cNvCxnSpPr>
              <a:cxnSpLocks/>
              <a:stCxn id="301" idx="3"/>
            </p:cNvCxnSpPr>
            <p:nvPr/>
          </p:nvCxnSpPr>
          <p:spPr>
            <a:xfrm flipH="1" flipV="1">
              <a:off x="14396" y="20999"/>
              <a:ext cx="442699" cy="8645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Connector 302">
              <a:extLst>
                <a:ext uri="{FF2B5EF4-FFF2-40B4-BE49-F238E27FC236}">
                  <a16:creationId xmlns:a16="http://schemas.microsoft.com/office/drawing/2014/main" id="{A0E9EDB8-8C42-473D-8C66-7867496BA187}"/>
                </a:ext>
              </a:extLst>
            </p:cNvPr>
            <p:cNvCxnSpPr>
              <a:cxnSpLocks/>
              <a:stCxn id="301" idx="2"/>
            </p:cNvCxnSpPr>
            <p:nvPr/>
          </p:nvCxnSpPr>
          <p:spPr>
            <a:xfrm flipH="1" flipV="1">
              <a:off x="-27532" y="832189"/>
              <a:ext cx="462749" cy="1061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Connector 303">
              <a:extLst>
                <a:ext uri="{FF2B5EF4-FFF2-40B4-BE49-F238E27FC236}">
                  <a16:creationId xmlns:a16="http://schemas.microsoft.com/office/drawing/2014/main" id="{E55D9255-3AF7-4C41-AE1F-8409B32F04C3}"/>
                </a:ext>
              </a:extLst>
            </p:cNvPr>
            <p:cNvCxnSpPr>
              <a:cxnSpLocks/>
              <a:stCxn id="301" idx="1"/>
            </p:cNvCxnSpPr>
            <p:nvPr/>
          </p:nvCxnSpPr>
          <p:spPr>
            <a:xfrm flipH="1">
              <a:off x="-27532" y="991183"/>
              <a:ext cx="484627" cy="496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Connector 304">
              <a:extLst>
                <a:ext uri="{FF2B5EF4-FFF2-40B4-BE49-F238E27FC236}">
                  <a16:creationId xmlns:a16="http://schemas.microsoft.com/office/drawing/2014/main" id="{4344FD83-9983-4424-AAA6-148AE4CCFAD9}"/>
                </a:ext>
              </a:extLst>
            </p:cNvPr>
            <p:cNvCxnSpPr>
              <a:cxnSpLocks/>
              <a:endCxn id="281" idx="2"/>
            </p:cNvCxnSpPr>
            <p:nvPr/>
          </p:nvCxnSpPr>
          <p:spPr>
            <a:xfrm flipV="1">
              <a:off x="42498" y="1825802"/>
              <a:ext cx="1350735" cy="1774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6" name="Chord 305">
              <a:extLst>
                <a:ext uri="{FF2B5EF4-FFF2-40B4-BE49-F238E27FC236}">
                  <a16:creationId xmlns:a16="http://schemas.microsoft.com/office/drawing/2014/main" id="{28D4CFF2-1DBE-4876-B3BF-8A7776EF4157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6507935" y="-75430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7" name="Chord 306">
              <a:extLst>
                <a:ext uri="{FF2B5EF4-FFF2-40B4-BE49-F238E27FC236}">
                  <a16:creationId xmlns:a16="http://schemas.microsoft.com/office/drawing/2014/main" id="{0F2AD8D5-59DD-42AF-8A54-081DDAA505F5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10256792" y="-104349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8" name="Straight Connector 307">
              <a:extLst>
                <a:ext uri="{FF2B5EF4-FFF2-40B4-BE49-F238E27FC236}">
                  <a16:creationId xmlns:a16="http://schemas.microsoft.com/office/drawing/2014/main" id="{444FA6C2-DCD5-48E6-9B87-9C33B7C104C9}"/>
                </a:ext>
              </a:extLst>
            </p:cNvPr>
            <p:cNvCxnSpPr>
              <a:cxnSpLocks/>
              <a:stCxn id="306" idx="1"/>
              <a:endCxn id="288" idx="3"/>
            </p:cNvCxnSpPr>
            <p:nvPr/>
          </p:nvCxnSpPr>
          <p:spPr>
            <a:xfrm>
              <a:off x="6657218" y="-4759"/>
              <a:ext cx="1040177" cy="46981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>
              <a:extLst>
                <a:ext uri="{FF2B5EF4-FFF2-40B4-BE49-F238E27FC236}">
                  <a16:creationId xmlns:a16="http://schemas.microsoft.com/office/drawing/2014/main" id="{EC17BC5D-1968-4A00-9612-60AF3C1DC048}"/>
                </a:ext>
              </a:extLst>
            </p:cNvPr>
            <p:cNvCxnSpPr>
              <a:cxnSpLocks/>
              <a:endCxn id="360" idx="1"/>
            </p:cNvCxnSpPr>
            <p:nvPr/>
          </p:nvCxnSpPr>
          <p:spPr>
            <a:xfrm flipH="1">
              <a:off x="11505573" y="5340915"/>
              <a:ext cx="674373" cy="39668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Straight Connector 309">
              <a:extLst>
                <a:ext uri="{FF2B5EF4-FFF2-40B4-BE49-F238E27FC236}">
                  <a16:creationId xmlns:a16="http://schemas.microsoft.com/office/drawing/2014/main" id="{78C26D02-86DC-4F20-AD2A-20EE17100464}"/>
                </a:ext>
              </a:extLst>
            </p:cNvPr>
            <p:cNvCxnSpPr>
              <a:cxnSpLocks/>
              <a:endCxn id="375" idx="2"/>
            </p:cNvCxnSpPr>
            <p:nvPr/>
          </p:nvCxnSpPr>
          <p:spPr>
            <a:xfrm flipH="1">
              <a:off x="11638867" y="4355007"/>
              <a:ext cx="670058" cy="2704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Straight Connector 310">
              <a:extLst>
                <a:ext uri="{FF2B5EF4-FFF2-40B4-BE49-F238E27FC236}">
                  <a16:creationId xmlns:a16="http://schemas.microsoft.com/office/drawing/2014/main" id="{B901A91C-F420-44C0-A758-2D50358BB2CF}"/>
                </a:ext>
              </a:extLst>
            </p:cNvPr>
            <p:cNvCxnSpPr>
              <a:cxnSpLocks/>
              <a:stCxn id="360" idx="0"/>
              <a:endCxn id="375" idx="4"/>
            </p:cNvCxnSpPr>
            <p:nvPr/>
          </p:nvCxnSpPr>
          <p:spPr>
            <a:xfrm flipV="1">
              <a:off x="11422079" y="4700191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Straight Connector 311">
              <a:extLst>
                <a:ext uri="{FF2B5EF4-FFF2-40B4-BE49-F238E27FC236}">
                  <a16:creationId xmlns:a16="http://schemas.microsoft.com/office/drawing/2014/main" id="{789DB2A7-80EE-4CFF-AC06-49621DD9B1D1}"/>
                </a:ext>
              </a:extLst>
            </p:cNvPr>
            <p:cNvCxnSpPr>
              <a:cxnSpLocks/>
              <a:stCxn id="426" idx="2"/>
              <a:endCxn id="362" idx="1"/>
            </p:cNvCxnSpPr>
            <p:nvPr/>
          </p:nvCxnSpPr>
          <p:spPr>
            <a:xfrm>
              <a:off x="10451194" y="3503136"/>
              <a:ext cx="31607" cy="6934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>
              <a:extLst>
                <a:ext uri="{FF2B5EF4-FFF2-40B4-BE49-F238E27FC236}">
                  <a16:creationId xmlns:a16="http://schemas.microsoft.com/office/drawing/2014/main" id="{998575A5-C5D1-4804-B4EB-7907C235F278}"/>
                </a:ext>
              </a:extLst>
            </p:cNvPr>
            <p:cNvCxnSpPr>
              <a:cxnSpLocks/>
              <a:stCxn id="360" idx="7"/>
              <a:endCxn id="362" idx="3"/>
            </p:cNvCxnSpPr>
            <p:nvPr/>
          </p:nvCxnSpPr>
          <p:spPr>
            <a:xfrm flipH="1" flipV="1">
              <a:off x="10482801" y="4355007"/>
              <a:ext cx="855784" cy="1382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Straight Connector 313">
              <a:extLst>
                <a:ext uri="{FF2B5EF4-FFF2-40B4-BE49-F238E27FC236}">
                  <a16:creationId xmlns:a16="http://schemas.microsoft.com/office/drawing/2014/main" id="{EA80B120-CD43-41C6-AC7B-E7CD8E94F0C4}"/>
                </a:ext>
              </a:extLst>
            </p:cNvPr>
            <p:cNvCxnSpPr>
              <a:cxnSpLocks/>
              <a:endCxn id="375" idx="3"/>
            </p:cNvCxnSpPr>
            <p:nvPr/>
          </p:nvCxnSpPr>
          <p:spPr>
            <a:xfrm flipH="1" flipV="1">
              <a:off x="11616989" y="4678313"/>
              <a:ext cx="692282" cy="4095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Straight Connector 314">
              <a:extLst>
                <a:ext uri="{FF2B5EF4-FFF2-40B4-BE49-F238E27FC236}">
                  <a16:creationId xmlns:a16="http://schemas.microsoft.com/office/drawing/2014/main" id="{28C8C297-0234-4A22-A5F7-1B79EEC2A404}"/>
                </a:ext>
              </a:extLst>
            </p:cNvPr>
            <p:cNvCxnSpPr>
              <a:cxnSpLocks/>
              <a:stCxn id="375" idx="6"/>
              <a:endCxn id="362" idx="2"/>
            </p:cNvCxnSpPr>
            <p:nvPr/>
          </p:nvCxnSpPr>
          <p:spPr>
            <a:xfrm flipH="1" flipV="1">
              <a:off x="10515618" y="4275780"/>
              <a:ext cx="973856" cy="3497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Straight Connector 315">
              <a:extLst>
                <a:ext uri="{FF2B5EF4-FFF2-40B4-BE49-F238E27FC236}">
                  <a16:creationId xmlns:a16="http://schemas.microsoft.com/office/drawing/2014/main" id="{FFF6B43D-DCD2-411F-98EE-485281DB961A}"/>
                </a:ext>
              </a:extLst>
            </p:cNvPr>
            <p:cNvCxnSpPr>
              <a:cxnSpLocks/>
              <a:stCxn id="361" idx="0"/>
              <a:endCxn id="362" idx="4"/>
            </p:cNvCxnSpPr>
            <p:nvPr/>
          </p:nvCxnSpPr>
          <p:spPr>
            <a:xfrm flipV="1">
              <a:off x="10334099" y="4387824"/>
              <a:ext cx="69475" cy="11410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Straight Connector 316">
              <a:extLst>
                <a:ext uri="{FF2B5EF4-FFF2-40B4-BE49-F238E27FC236}">
                  <a16:creationId xmlns:a16="http://schemas.microsoft.com/office/drawing/2014/main" id="{C6138CA4-90DD-4B41-9514-5327FF10A391}"/>
                </a:ext>
              </a:extLst>
            </p:cNvPr>
            <p:cNvCxnSpPr>
              <a:cxnSpLocks/>
              <a:stCxn id="364" idx="1"/>
              <a:endCxn id="362" idx="5"/>
            </p:cNvCxnSpPr>
            <p:nvPr/>
          </p:nvCxnSpPr>
          <p:spPr>
            <a:xfrm flipV="1">
              <a:off x="8879746" y="4355007"/>
              <a:ext cx="1444602" cy="13037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Connector 317">
              <a:extLst>
                <a:ext uri="{FF2B5EF4-FFF2-40B4-BE49-F238E27FC236}">
                  <a16:creationId xmlns:a16="http://schemas.microsoft.com/office/drawing/2014/main" id="{1387748F-CA4F-45D8-85AF-1FBE8B866CA3}"/>
                </a:ext>
              </a:extLst>
            </p:cNvPr>
            <p:cNvCxnSpPr>
              <a:cxnSpLocks/>
              <a:stCxn id="364" idx="0"/>
              <a:endCxn id="363" idx="4"/>
            </p:cNvCxnSpPr>
            <p:nvPr/>
          </p:nvCxnSpPr>
          <p:spPr>
            <a:xfrm flipV="1">
              <a:off x="8826927" y="4619304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Connector 318">
              <a:extLst>
                <a:ext uri="{FF2B5EF4-FFF2-40B4-BE49-F238E27FC236}">
                  <a16:creationId xmlns:a16="http://schemas.microsoft.com/office/drawing/2014/main" id="{72956221-B676-447C-B9DD-085A3BB85F21}"/>
                </a:ext>
              </a:extLst>
            </p:cNvPr>
            <p:cNvCxnSpPr>
              <a:cxnSpLocks/>
              <a:stCxn id="363" idx="2"/>
              <a:endCxn id="362" idx="6"/>
            </p:cNvCxnSpPr>
            <p:nvPr/>
          </p:nvCxnSpPr>
          <p:spPr>
            <a:xfrm flipV="1">
              <a:off x="8951381" y="4275780"/>
              <a:ext cx="1340149" cy="2314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Connector 319">
              <a:extLst>
                <a:ext uri="{FF2B5EF4-FFF2-40B4-BE49-F238E27FC236}">
                  <a16:creationId xmlns:a16="http://schemas.microsoft.com/office/drawing/2014/main" id="{5919CFFE-9B03-43F7-BB98-9DCE4363A413}"/>
                </a:ext>
              </a:extLst>
            </p:cNvPr>
            <p:cNvCxnSpPr>
              <a:cxnSpLocks/>
              <a:stCxn id="363" idx="7"/>
              <a:endCxn id="371" idx="2"/>
            </p:cNvCxnSpPr>
            <p:nvPr/>
          </p:nvCxnSpPr>
          <p:spPr>
            <a:xfrm flipH="1" flipV="1">
              <a:off x="6683226" y="3221226"/>
              <a:ext cx="2076884" cy="12068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Straight Connector 320">
              <a:extLst>
                <a:ext uri="{FF2B5EF4-FFF2-40B4-BE49-F238E27FC236}">
                  <a16:creationId xmlns:a16="http://schemas.microsoft.com/office/drawing/2014/main" id="{CE6DAF90-054B-45FD-A8BE-AA4AD3F7304B}"/>
                </a:ext>
              </a:extLst>
            </p:cNvPr>
            <p:cNvCxnSpPr>
              <a:cxnSpLocks/>
              <a:stCxn id="363" idx="6"/>
              <a:endCxn id="370" idx="2"/>
            </p:cNvCxnSpPr>
            <p:nvPr/>
          </p:nvCxnSpPr>
          <p:spPr>
            <a:xfrm flipH="1">
              <a:off x="7382508" y="4507260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Connector 321">
              <a:extLst>
                <a:ext uri="{FF2B5EF4-FFF2-40B4-BE49-F238E27FC236}">
                  <a16:creationId xmlns:a16="http://schemas.microsoft.com/office/drawing/2014/main" id="{2B446FD8-EC95-4A59-81DC-AA0905A8FEA0}"/>
                </a:ext>
              </a:extLst>
            </p:cNvPr>
            <p:cNvCxnSpPr>
              <a:cxnSpLocks/>
              <a:stCxn id="370" idx="7"/>
              <a:endCxn id="371" idx="3"/>
            </p:cNvCxnSpPr>
            <p:nvPr/>
          </p:nvCxnSpPr>
          <p:spPr>
            <a:xfrm flipH="1" flipV="1">
              <a:off x="6661348" y="3274044"/>
              <a:ext cx="529889" cy="1248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Connector 322">
              <a:extLst>
                <a:ext uri="{FF2B5EF4-FFF2-40B4-BE49-F238E27FC236}">
                  <a16:creationId xmlns:a16="http://schemas.microsoft.com/office/drawing/2014/main" id="{D11C0E1F-126C-4C7C-9359-0B0EB7E23951}"/>
                </a:ext>
              </a:extLst>
            </p:cNvPr>
            <p:cNvCxnSpPr>
              <a:cxnSpLocks/>
              <a:stCxn id="427" idx="1"/>
              <a:endCxn id="362" idx="0"/>
            </p:cNvCxnSpPr>
            <p:nvPr/>
          </p:nvCxnSpPr>
          <p:spPr>
            <a:xfrm>
              <a:off x="9564537" y="3108409"/>
              <a:ext cx="839037" cy="10553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Connector 323">
              <a:extLst>
                <a:ext uri="{FF2B5EF4-FFF2-40B4-BE49-F238E27FC236}">
                  <a16:creationId xmlns:a16="http://schemas.microsoft.com/office/drawing/2014/main" id="{B1B077D1-AE77-4790-A4D3-EDDAFBE4AD79}"/>
                </a:ext>
              </a:extLst>
            </p:cNvPr>
            <p:cNvCxnSpPr>
              <a:cxnSpLocks/>
              <a:endCxn id="360" idx="3"/>
            </p:cNvCxnSpPr>
            <p:nvPr/>
          </p:nvCxnSpPr>
          <p:spPr>
            <a:xfrm flipH="1" flipV="1">
              <a:off x="11505573" y="5904589"/>
              <a:ext cx="674373" cy="3280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Straight Connector 324">
              <a:extLst>
                <a:ext uri="{FF2B5EF4-FFF2-40B4-BE49-F238E27FC236}">
                  <a16:creationId xmlns:a16="http://schemas.microsoft.com/office/drawing/2014/main" id="{36A0B4EC-A9D5-4874-85D0-4DD07D4D5357}"/>
                </a:ext>
              </a:extLst>
            </p:cNvPr>
            <p:cNvCxnSpPr>
              <a:cxnSpLocks/>
              <a:stCxn id="361" idx="2"/>
              <a:endCxn id="360" idx="6"/>
            </p:cNvCxnSpPr>
            <p:nvPr/>
          </p:nvCxnSpPr>
          <p:spPr>
            <a:xfrm>
              <a:off x="10408795" y="5603601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Connector 325">
              <a:extLst>
                <a:ext uri="{FF2B5EF4-FFF2-40B4-BE49-F238E27FC236}">
                  <a16:creationId xmlns:a16="http://schemas.microsoft.com/office/drawing/2014/main" id="{70AF63E9-A691-4C2B-96DC-E0A55EFE79B8}"/>
                </a:ext>
              </a:extLst>
            </p:cNvPr>
            <p:cNvCxnSpPr>
              <a:cxnSpLocks/>
              <a:stCxn id="376" idx="0"/>
              <a:endCxn id="360" idx="5"/>
            </p:cNvCxnSpPr>
            <p:nvPr/>
          </p:nvCxnSpPr>
          <p:spPr>
            <a:xfrm flipV="1">
              <a:off x="10069009" y="5904589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Straight Connector 326">
              <a:extLst>
                <a:ext uri="{FF2B5EF4-FFF2-40B4-BE49-F238E27FC236}">
                  <a16:creationId xmlns:a16="http://schemas.microsoft.com/office/drawing/2014/main" id="{C98890E5-F733-4BD1-9F15-A377B562DE6C}"/>
                </a:ext>
              </a:extLst>
            </p:cNvPr>
            <p:cNvCxnSpPr>
              <a:cxnSpLocks/>
              <a:endCxn id="360" idx="4"/>
            </p:cNvCxnSpPr>
            <p:nvPr/>
          </p:nvCxnSpPr>
          <p:spPr>
            <a:xfrm flipH="1" flipV="1">
              <a:off x="11422079" y="5939173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Straight Connector 327">
              <a:extLst>
                <a:ext uri="{FF2B5EF4-FFF2-40B4-BE49-F238E27FC236}">
                  <a16:creationId xmlns:a16="http://schemas.microsoft.com/office/drawing/2014/main" id="{952932B9-3B9C-47F5-A4E7-1273B9D16590}"/>
                </a:ext>
              </a:extLst>
            </p:cNvPr>
            <p:cNvCxnSpPr>
              <a:cxnSpLocks/>
              <a:stCxn id="376" idx="2"/>
              <a:endCxn id="361" idx="4"/>
            </p:cNvCxnSpPr>
            <p:nvPr/>
          </p:nvCxnSpPr>
          <p:spPr>
            <a:xfrm flipV="1">
              <a:off x="9994466" y="5678297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Connector 328">
              <a:extLst>
                <a:ext uri="{FF2B5EF4-FFF2-40B4-BE49-F238E27FC236}">
                  <a16:creationId xmlns:a16="http://schemas.microsoft.com/office/drawing/2014/main" id="{CEF81320-CCA6-48C5-90ED-C2CF9F3BB076}"/>
                </a:ext>
              </a:extLst>
            </p:cNvPr>
            <p:cNvCxnSpPr>
              <a:cxnSpLocks/>
              <a:stCxn id="364" idx="2"/>
              <a:endCxn id="361" idx="6"/>
            </p:cNvCxnSpPr>
            <p:nvPr/>
          </p:nvCxnSpPr>
          <p:spPr>
            <a:xfrm flipV="1">
              <a:off x="8901623" y="5603601"/>
              <a:ext cx="1357780" cy="1079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Connector 329">
              <a:extLst>
                <a:ext uri="{FF2B5EF4-FFF2-40B4-BE49-F238E27FC236}">
                  <a16:creationId xmlns:a16="http://schemas.microsoft.com/office/drawing/2014/main" id="{F7D6AFDB-8233-411A-AAD8-5F807321294C}"/>
                </a:ext>
              </a:extLst>
            </p:cNvPr>
            <p:cNvCxnSpPr>
              <a:cxnSpLocks/>
              <a:stCxn id="364" idx="4"/>
            </p:cNvCxnSpPr>
            <p:nvPr/>
          </p:nvCxnSpPr>
          <p:spPr>
            <a:xfrm flipH="1">
              <a:off x="8785593" y="5786266"/>
              <a:ext cx="41334" cy="10424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Straight Connector 330">
              <a:extLst>
                <a:ext uri="{FF2B5EF4-FFF2-40B4-BE49-F238E27FC236}">
                  <a16:creationId xmlns:a16="http://schemas.microsoft.com/office/drawing/2014/main" id="{EC452515-2D1B-4D48-A0C4-14D38BBB5D0B}"/>
                </a:ext>
              </a:extLst>
            </p:cNvPr>
            <p:cNvCxnSpPr>
              <a:cxnSpLocks/>
              <a:stCxn id="365" idx="3"/>
            </p:cNvCxnSpPr>
            <p:nvPr/>
          </p:nvCxnSpPr>
          <p:spPr>
            <a:xfrm>
              <a:off x="7413535" y="5883908"/>
              <a:ext cx="565475" cy="9587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Straight Connector 331">
              <a:extLst>
                <a:ext uri="{FF2B5EF4-FFF2-40B4-BE49-F238E27FC236}">
                  <a16:creationId xmlns:a16="http://schemas.microsoft.com/office/drawing/2014/main" id="{51039415-542D-43C0-A772-285C2A26B200}"/>
                </a:ext>
              </a:extLst>
            </p:cNvPr>
            <p:cNvCxnSpPr>
              <a:cxnSpLocks/>
              <a:stCxn id="365" idx="2"/>
              <a:endCxn id="364" idx="6"/>
            </p:cNvCxnSpPr>
            <p:nvPr/>
          </p:nvCxnSpPr>
          <p:spPr>
            <a:xfrm flipV="1">
              <a:off x="7446352" y="571157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Straight Connector 332">
              <a:extLst>
                <a:ext uri="{FF2B5EF4-FFF2-40B4-BE49-F238E27FC236}">
                  <a16:creationId xmlns:a16="http://schemas.microsoft.com/office/drawing/2014/main" id="{B2024C51-9B95-439A-AD66-53986FB726CC}"/>
                </a:ext>
              </a:extLst>
            </p:cNvPr>
            <p:cNvCxnSpPr>
              <a:cxnSpLocks/>
              <a:stCxn id="370" idx="4"/>
              <a:endCxn id="365" idx="0"/>
            </p:cNvCxnSpPr>
            <p:nvPr/>
          </p:nvCxnSpPr>
          <p:spPr>
            <a:xfrm>
              <a:off x="7270464" y="471376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Straight Connector 333">
              <a:extLst>
                <a:ext uri="{FF2B5EF4-FFF2-40B4-BE49-F238E27FC236}">
                  <a16:creationId xmlns:a16="http://schemas.microsoft.com/office/drawing/2014/main" id="{4A55F1D2-4D93-468D-9F4C-6B767FF87608}"/>
                </a:ext>
              </a:extLst>
            </p:cNvPr>
            <p:cNvCxnSpPr>
              <a:cxnSpLocks/>
              <a:stCxn id="369" idx="3"/>
              <a:endCxn id="365" idx="7"/>
            </p:cNvCxnSpPr>
            <p:nvPr/>
          </p:nvCxnSpPr>
          <p:spPr>
            <a:xfrm>
              <a:off x="5682113" y="5075781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Connector 334">
              <a:extLst>
                <a:ext uri="{FF2B5EF4-FFF2-40B4-BE49-F238E27FC236}">
                  <a16:creationId xmlns:a16="http://schemas.microsoft.com/office/drawing/2014/main" id="{C19949A7-C92B-4983-BDEC-67F5A5078671}"/>
                </a:ext>
              </a:extLst>
            </p:cNvPr>
            <p:cNvCxnSpPr>
              <a:cxnSpLocks/>
              <a:stCxn id="369" idx="2"/>
              <a:endCxn id="370" idx="6"/>
            </p:cNvCxnSpPr>
            <p:nvPr/>
          </p:nvCxnSpPr>
          <p:spPr>
            <a:xfrm flipV="1">
              <a:off x="5699103" y="4601720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Straight Connector 335">
              <a:extLst>
                <a:ext uri="{FF2B5EF4-FFF2-40B4-BE49-F238E27FC236}">
                  <a16:creationId xmlns:a16="http://schemas.microsoft.com/office/drawing/2014/main" id="{B755025B-01FD-4D43-9B4B-12A4866F4FAD}"/>
                </a:ext>
              </a:extLst>
            </p:cNvPr>
            <p:cNvCxnSpPr>
              <a:cxnSpLocks/>
              <a:stCxn id="369" idx="1"/>
              <a:endCxn id="371" idx="4"/>
            </p:cNvCxnSpPr>
            <p:nvPr/>
          </p:nvCxnSpPr>
          <p:spPr>
            <a:xfrm flipV="1">
              <a:off x="5651680" y="3295922"/>
              <a:ext cx="956850" cy="16243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Connector 336">
              <a:extLst>
                <a:ext uri="{FF2B5EF4-FFF2-40B4-BE49-F238E27FC236}">
                  <a16:creationId xmlns:a16="http://schemas.microsoft.com/office/drawing/2014/main" id="{F5F6DE21-CC6D-4EBC-84E4-E8F521B9CC9B}"/>
                </a:ext>
              </a:extLst>
            </p:cNvPr>
            <p:cNvCxnSpPr>
              <a:cxnSpLocks/>
              <a:stCxn id="367" idx="1"/>
              <a:endCxn id="371" idx="5"/>
            </p:cNvCxnSpPr>
            <p:nvPr/>
          </p:nvCxnSpPr>
          <p:spPr>
            <a:xfrm flipV="1">
              <a:off x="4477836" y="3274044"/>
              <a:ext cx="2077876" cy="1772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Straight Connector 337">
              <a:extLst>
                <a:ext uri="{FF2B5EF4-FFF2-40B4-BE49-F238E27FC236}">
                  <a16:creationId xmlns:a16="http://schemas.microsoft.com/office/drawing/2014/main" id="{EB697230-A569-4613-A7AE-24FDCA8B57B8}"/>
                </a:ext>
              </a:extLst>
            </p:cNvPr>
            <p:cNvCxnSpPr>
              <a:cxnSpLocks/>
              <a:stCxn id="367" idx="0"/>
              <a:endCxn id="368" idx="4"/>
            </p:cNvCxnSpPr>
            <p:nvPr/>
          </p:nvCxnSpPr>
          <p:spPr>
            <a:xfrm flipV="1">
              <a:off x="4430367" y="4043431"/>
              <a:ext cx="58508" cy="971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Straight Connector 338">
              <a:extLst>
                <a:ext uri="{FF2B5EF4-FFF2-40B4-BE49-F238E27FC236}">
                  <a16:creationId xmlns:a16="http://schemas.microsoft.com/office/drawing/2014/main" id="{A3CE513B-D11A-452C-95F8-6EDE3B110406}"/>
                </a:ext>
              </a:extLst>
            </p:cNvPr>
            <p:cNvCxnSpPr>
              <a:cxnSpLocks/>
              <a:stCxn id="373" idx="0"/>
              <a:endCxn id="372" idx="4"/>
            </p:cNvCxnSpPr>
            <p:nvPr/>
          </p:nvCxnSpPr>
          <p:spPr>
            <a:xfrm flipV="1">
              <a:off x="2274960" y="3873481"/>
              <a:ext cx="236156" cy="11539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Straight Connector 339">
              <a:extLst>
                <a:ext uri="{FF2B5EF4-FFF2-40B4-BE49-F238E27FC236}">
                  <a16:creationId xmlns:a16="http://schemas.microsoft.com/office/drawing/2014/main" id="{42DDD300-0B37-4843-B94A-6816EC4D236E}"/>
                </a:ext>
              </a:extLst>
            </p:cNvPr>
            <p:cNvCxnSpPr>
              <a:cxnSpLocks/>
              <a:stCxn id="401" idx="7"/>
              <a:endCxn id="372" idx="5"/>
            </p:cNvCxnSpPr>
            <p:nvPr/>
          </p:nvCxnSpPr>
          <p:spPr>
            <a:xfrm flipV="1">
              <a:off x="1153506" y="3840664"/>
              <a:ext cx="1278383" cy="71666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Straight Connector 340">
              <a:extLst>
                <a:ext uri="{FF2B5EF4-FFF2-40B4-BE49-F238E27FC236}">
                  <a16:creationId xmlns:a16="http://schemas.microsoft.com/office/drawing/2014/main" id="{97E13790-07D9-42D8-9C81-CAB74D51E509}"/>
                </a:ext>
              </a:extLst>
            </p:cNvPr>
            <p:cNvCxnSpPr>
              <a:cxnSpLocks/>
              <a:endCxn id="373" idx="6"/>
            </p:cNvCxnSpPr>
            <p:nvPr/>
          </p:nvCxnSpPr>
          <p:spPr>
            <a:xfrm flipV="1">
              <a:off x="1109306" y="5139476"/>
              <a:ext cx="1053610" cy="4204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Straight Connector 341">
              <a:extLst>
                <a:ext uri="{FF2B5EF4-FFF2-40B4-BE49-F238E27FC236}">
                  <a16:creationId xmlns:a16="http://schemas.microsoft.com/office/drawing/2014/main" id="{D88DB5DF-4EA5-4C04-8B59-6AB8C890CE3A}"/>
                </a:ext>
              </a:extLst>
            </p:cNvPr>
            <p:cNvCxnSpPr>
              <a:cxnSpLocks/>
              <a:stCxn id="400" idx="5"/>
              <a:endCxn id="374" idx="6"/>
            </p:cNvCxnSpPr>
            <p:nvPr/>
          </p:nvCxnSpPr>
          <p:spPr>
            <a:xfrm>
              <a:off x="1094332" y="5702233"/>
              <a:ext cx="1771424" cy="4775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Connector 342">
              <a:extLst>
                <a:ext uri="{FF2B5EF4-FFF2-40B4-BE49-F238E27FC236}">
                  <a16:creationId xmlns:a16="http://schemas.microsoft.com/office/drawing/2014/main" id="{3D10A8DE-876A-4EF9-9BCD-5A868CD92BF8}"/>
                </a:ext>
              </a:extLst>
            </p:cNvPr>
            <p:cNvCxnSpPr>
              <a:cxnSpLocks/>
              <a:endCxn id="374" idx="4"/>
            </p:cNvCxnSpPr>
            <p:nvPr/>
          </p:nvCxnSpPr>
          <p:spPr>
            <a:xfrm flipV="1">
              <a:off x="2739040" y="6254482"/>
              <a:ext cx="201412" cy="5439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Connector 343">
              <a:extLst>
                <a:ext uri="{FF2B5EF4-FFF2-40B4-BE49-F238E27FC236}">
                  <a16:creationId xmlns:a16="http://schemas.microsoft.com/office/drawing/2014/main" id="{05977368-D475-41FC-9BD1-7865E3B68B30}"/>
                </a:ext>
              </a:extLst>
            </p:cNvPr>
            <p:cNvCxnSpPr>
              <a:cxnSpLocks/>
              <a:stCxn id="374" idx="3"/>
            </p:cNvCxnSpPr>
            <p:nvPr/>
          </p:nvCxnSpPr>
          <p:spPr>
            <a:xfrm>
              <a:off x="2993271" y="6232605"/>
              <a:ext cx="836426" cy="5658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Connector 344">
              <a:extLst>
                <a:ext uri="{FF2B5EF4-FFF2-40B4-BE49-F238E27FC236}">
                  <a16:creationId xmlns:a16="http://schemas.microsoft.com/office/drawing/2014/main" id="{067275D2-B467-4C84-B854-CF85E21C0631}"/>
                </a:ext>
              </a:extLst>
            </p:cNvPr>
            <p:cNvCxnSpPr>
              <a:cxnSpLocks/>
              <a:stCxn id="374" idx="3"/>
              <a:endCxn id="366" idx="6"/>
            </p:cNvCxnSpPr>
            <p:nvPr/>
          </p:nvCxnSpPr>
          <p:spPr>
            <a:xfrm flipV="1">
              <a:off x="2993270" y="6187800"/>
              <a:ext cx="1496920" cy="448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Connector 345">
              <a:extLst>
                <a:ext uri="{FF2B5EF4-FFF2-40B4-BE49-F238E27FC236}">
                  <a16:creationId xmlns:a16="http://schemas.microsoft.com/office/drawing/2014/main" id="{5F1EAD1F-105F-4CDC-92A1-B9091E1BE060}"/>
                </a:ext>
              </a:extLst>
            </p:cNvPr>
            <p:cNvCxnSpPr>
              <a:cxnSpLocks/>
              <a:stCxn id="374" idx="1"/>
              <a:endCxn id="367" idx="5"/>
            </p:cNvCxnSpPr>
            <p:nvPr/>
          </p:nvCxnSpPr>
          <p:spPr>
            <a:xfrm flipV="1">
              <a:off x="2993270" y="5129624"/>
              <a:ext cx="1360178" cy="9973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Connector 346">
              <a:extLst>
                <a:ext uri="{FF2B5EF4-FFF2-40B4-BE49-F238E27FC236}">
                  <a16:creationId xmlns:a16="http://schemas.microsoft.com/office/drawing/2014/main" id="{812A71D5-AB21-4848-879C-BF9E3225E6A5}"/>
                </a:ext>
              </a:extLst>
            </p:cNvPr>
            <p:cNvCxnSpPr>
              <a:cxnSpLocks/>
              <a:stCxn id="373" idx="2"/>
              <a:endCxn id="367" idx="6"/>
            </p:cNvCxnSpPr>
            <p:nvPr/>
          </p:nvCxnSpPr>
          <p:spPr>
            <a:xfrm flipV="1">
              <a:off x="2387004" y="5073530"/>
              <a:ext cx="1955408" cy="659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Connector 347">
              <a:extLst>
                <a:ext uri="{FF2B5EF4-FFF2-40B4-BE49-F238E27FC236}">
                  <a16:creationId xmlns:a16="http://schemas.microsoft.com/office/drawing/2014/main" id="{E2633FAE-0F3D-4612-B80E-97B404C88C50}"/>
                </a:ext>
              </a:extLst>
            </p:cNvPr>
            <p:cNvCxnSpPr>
              <a:cxnSpLocks/>
              <a:stCxn id="372" idx="3"/>
              <a:endCxn id="367" idx="7"/>
            </p:cNvCxnSpPr>
            <p:nvPr/>
          </p:nvCxnSpPr>
          <p:spPr>
            <a:xfrm>
              <a:off x="2590343" y="3840664"/>
              <a:ext cx="1783930" cy="11853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Straight Connector 348">
              <a:extLst>
                <a:ext uri="{FF2B5EF4-FFF2-40B4-BE49-F238E27FC236}">
                  <a16:creationId xmlns:a16="http://schemas.microsoft.com/office/drawing/2014/main" id="{6F109A7D-23F1-48B1-888C-220826EFB185}"/>
                </a:ext>
              </a:extLst>
            </p:cNvPr>
            <p:cNvCxnSpPr>
              <a:cxnSpLocks/>
              <a:stCxn id="372" idx="2"/>
              <a:endCxn id="368" idx="6"/>
            </p:cNvCxnSpPr>
            <p:nvPr/>
          </p:nvCxnSpPr>
          <p:spPr>
            <a:xfrm>
              <a:off x="2623160" y="3761437"/>
              <a:ext cx="1780131" cy="14864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Straight Connector 349">
              <a:extLst>
                <a:ext uri="{FF2B5EF4-FFF2-40B4-BE49-F238E27FC236}">
                  <a16:creationId xmlns:a16="http://schemas.microsoft.com/office/drawing/2014/main" id="{FDCE7B84-963B-431A-8151-70B118C4B57A}"/>
                </a:ext>
              </a:extLst>
            </p:cNvPr>
            <p:cNvCxnSpPr>
              <a:cxnSpLocks/>
              <a:stCxn id="368" idx="1"/>
              <a:endCxn id="371" idx="6"/>
            </p:cNvCxnSpPr>
            <p:nvPr/>
          </p:nvCxnSpPr>
          <p:spPr>
            <a:xfrm flipV="1">
              <a:off x="4607055" y="3221226"/>
              <a:ext cx="1926779" cy="6522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Straight Connector 350">
              <a:extLst>
                <a:ext uri="{FF2B5EF4-FFF2-40B4-BE49-F238E27FC236}">
                  <a16:creationId xmlns:a16="http://schemas.microsoft.com/office/drawing/2014/main" id="{82FAE79D-5228-4D29-B7FB-ED0B70163840}"/>
                </a:ext>
              </a:extLst>
            </p:cNvPr>
            <p:cNvCxnSpPr>
              <a:cxnSpLocks/>
              <a:stCxn id="367" idx="2"/>
              <a:endCxn id="369" idx="6"/>
            </p:cNvCxnSpPr>
            <p:nvPr/>
          </p:nvCxnSpPr>
          <p:spPr>
            <a:xfrm flipV="1">
              <a:off x="4488872" y="5034766"/>
              <a:ext cx="990314" cy="682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Straight Connector 351">
              <a:extLst>
                <a:ext uri="{FF2B5EF4-FFF2-40B4-BE49-F238E27FC236}">
                  <a16:creationId xmlns:a16="http://schemas.microsoft.com/office/drawing/2014/main" id="{4AF9E01C-B022-4431-9F06-E287DC35B90E}"/>
                </a:ext>
              </a:extLst>
            </p:cNvPr>
            <p:cNvCxnSpPr>
              <a:cxnSpLocks/>
              <a:stCxn id="366" idx="1"/>
              <a:endCxn id="369" idx="5"/>
            </p:cNvCxnSpPr>
            <p:nvPr/>
          </p:nvCxnSpPr>
          <p:spPr>
            <a:xfrm flipV="1">
              <a:off x="4681461" y="5106214"/>
              <a:ext cx="845148" cy="10023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Connector 352">
              <a:extLst>
                <a:ext uri="{FF2B5EF4-FFF2-40B4-BE49-F238E27FC236}">
                  <a16:creationId xmlns:a16="http://schemas.microsoft.com/office/drawing/2014/main" id="{E2E5F3D5-D0E1-452F-B41A-3A8311642A21}"/>
                </a:ext>
              </a:extLst>
            </p:cNvPr>
            <p:cNvCxnSpPr>
              <a:cxnSpLocks/>
              <a:stCxn id="366" idx="3"/>
              <a:endCxn id="377" idx="1"/>
            </p:cNvCxnSpPr>
            <p:nvPr/>
          </p:nvCxnSpPr>
          <p:spPr>
            <a:xfrm>
              <a:off x="4681461" y="6267027"/>
              <a:ext cx="1470253" cy="56805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Connector 353">
              <a:extLst>
                <a:ext uri="{FF2B5EF4-FFF2-40B4-BE49-F238E27FC236}">
                  <a16:creationId xmlns:a16="http://schemas.microsoft.com/office/drawing/2014/main" id="{D2CF1BE6-46B8-46E9-8A6D-88A1291EB9DB}"/>
                </a:ext>
              </a:extLst>
            </p:cNvPr>
            <p:cNvCxnSpPr>
              <a:cxnSpLocks/>
              <a:stCxn id="369" idx="4"/>
              <a:endCxn id="377" idx="2"/>
            </p:cNvCxnSpPr>
            <p:nvPr/>
          </p:nvCxnSpPr>
          <p:spPr>
            <a:xfrm>
              <a:off x="5610665" y="5123204"/>
              <a:ext cx="652864" cy="17129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Connector 354">
              <a:extLst>
                <a:ext uri="{FF2B5EF4-FFF2-40B4-BE49-F238E27FC236}">
                  <a16:creationId xmlns:a16="http://schemas.microsoft.com/office/drawing/2014/main" id="{E2464A55-51F4-41A6-BDCE-EEFEE9435F39}"/>
                </a:ext>
              </a:extLst>
            </p:cNvPr>
            <p:cNvCxnSpPr>
              <a:cxnSpLocks/>
              <a:stCxn id="365" idx="5"/>
              <a:endCxn id="377" idx="0"/>
            </p:cNvCxnSpPr>
            <p:nvPr/>
          </p:nvCxnSpPr>
          <p:spPr>
            <a:xfrm flipH="1">
              <a:off x="6375345" y="5883908"/>
              <a:ext cx="879736" cy="95325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Straight Connector 355">
              <a:extLst>
                <a:ext uri="{FF2B5EF4-FFF2-40B4-BE49-F238E27FC236}">
                  <a16:creationId xmlns:a16="http://schemas.microsoft.com/office/drawing/2014/main" id="{CA017B64-0FAE-42FE-A697-95B0CD79CAFD}"/>
                </a:ext>
              </a:extLst>
            </p:cNvPr>
            <p:cNvCxnSpPr>
              <a:cxnSpLocks/>
              <a:stCxn id="366" idx="7"/>
              <a:endCxn id="367" idx="3"/>
            </p:cNvCxnSpPr>
            <p:nvPr/>
          </p:nvCxnSpPr>
          <p:spPr>
            <a:xfrm flipH="1" flipV="1">
              <a:off x="4457011" y="5150449"/>
              <a:ext cx="65996" cy="9581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Straight Connector 356">
              <a:extLst>
                <a:ext uri="{FF2B5EF4-FFF2-40B4-BE49-F238E27FC236}">
                  <a16:creationId xmlns:a16="http://schemas.microsoft.com/office/drawing/2014/main" id="{FFA65365-4610-4BC3-ABDA-E05C4952074C}"/>
                </a:ext>
              </a:extLst>
            </p:cNvPr>
            <p:cNvCxnSpPr>
              <a:cxnSpLocks/>
              <a:stCxn id="364" idx="7"/>
              <a:endCxn id="370" idx="3"/>
            </p:cNvCxnSpPr>
            <p:nvPr/>
          </p:nvCxnSpPr>
          <p:spPr>
            <a:xfrm flipH="1" flipV="1">
              <a:off x="7349691" y="4680947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8" name="Straight Connector 357">
              <a:extLst>
                <a:ext uri="{FF2B5EF4-FFF2-40B4-BE49-F238E27FC236}">
                  <a16:creationId xmlns:a16="http://schemas.microsoft.com/office/drawing/2014/main" id="{260044F5-AB8B-4D74-9DA2-22172CB47D7E}"/>
                </a:ext>
              </a:extLst>
            </p:cNvPr>
            <p:cNvCxnSpPr>
              <a:cxnSpLocks/>
              <a:endCxn id="366" idx="4"/>
            </p:cNvCxnSpPr>
            <p:nvPr/>
          </p:nvCxnSpPr>
          <p:spPr>
            <a:xfrm flipV="1">
              <a:off x="4489041" y="6299844"/>
              <a:ext cx="113193" cy="5461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9" name="Straight Connector 358">
              <a:extLst>
                <a:ext uri="{FF2B5EF4-FFF2-40B4-BE49-F238E27FC236}">
                  <a16:creationId xmlns:a16="http://schemas.microsoft.com/office/drawing/2014/main" id="{CF997CB2-EE23-4B3F-8B33-A1AB4AABB123}"/>
                </a:ext>
              </a:extLst>
            </p:cNvPr>
            <p:cNvCxnSpPr>
              <a:cxnSpLocks/>
              <a:stCxn id="374" idx="7"/>
              <a:endCxn id="373" idx="4"/>
            </p:cNvCxnSpPr>
            <p:nvPr/>
          </p:nvCxnSpPr>
          <p:spPr>
            <a:xfrm flipH="1" flipV="1">
              <a:off x="2274960" y="5251520"/>
              <a:ext cx="612674" cy="875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0" name="Oval 359">
              <a:extLst>
                <a:ext uri="{FF2B5EF4-FFF2-40B4-BE49-F238E27FC236}">
                  <a16:creationId xmlns:a16="http://schemas.microsoft.com/office/drawing/2014/main" id="{2BF7CF02-0951-4FC1-9A53-2DF098374936}"/>
                </a:ext>
              </a:extLst>
            </p:cNvPr>
            <p:cNvSpPr/>
            <p:nvPr/>
          </p:nvSpPr>
          <p:spPr>
            <a:xfrm flipH="1">
              <a:off x="11304001" y="5703017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1" name="Oval 360">
              <a:extLst>
                <a:ext uri="{FF2B5EF4-FFF2-40B4-BE49-F238E27FC236}">
                  <a16:creationId xmlns:a16="http://schemas.microsoft.com/office/drawing/2014/main" id="{6654CAAF-887A-4D94-8B94-CD62BC9B1A1E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0259403" y="552890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2" name="Oval 361">
              <a:extLst>
                <a:ext uri="{FF2B5EF4-FFF2-40B4-BE49-F238E27FC236}">
                  <a16:creationId xmlns:a16="http://schemas.microsoft.com/office/drawing/2014/main" id="{2B3EEFCD-D1DF-4416-B576-493369DE4F56}"/>
                </a:ext>
              </a:extLst>
            </p:cNvPr>
            <p:cNvSpPr/>
            <p:nvPr/>
          </p:nvSpPr>
          <p:spPr>
            <a:xfrm flipH="1">
              <a:off x="10291530" y="416373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3" name="Oval 362">
              <a:extLst>
                <a:ext uri="{FF2B5EF4-FFF2-40B4-BE49-F238E27FC236}">
                  <a16:creationId xmlns:a16="http://schemas.microsoft.com/office/drawing/2014/main" id="{A723E2C2-B21B-4FF7-A5CE-794DD3642936}"/>
                </a:ext>
              </a:extLst>
            </p:cNvPr>
            <p:cNvSpPr/>
            <p:nvPr/>
          </p:nvSpPr>
          <p:spPr>
            <a:xfrm flipH="1">
              <a:off x="8727293" y="43952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4" name="Oval 363">
              <a:extLst>
                <a:ext uri="{FF2B5EF4-FFF2-40B4-BE49-F238E27FC236}">
                  <a16:creationId xmlns:a16="http://schemas.microsoft.com/office/drawing/2014/main" id="{EF7697D1-C724-466D-80AD-D298A03F93E8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8752231" y="563687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5" name="Oval 364">
              <a:extLst>
                <a:ext uri="{FF2B5EF4-FFF2-40B4-BE49-F238E27FC236}">
                  <a16:creationId xmlns:a16="http://schemas.microsoft.com/office/drawing/2014/main" id="{B0E84311-C529-4F8F-B4D5-44FBD7BD8C72}"/>
                </a:ext>
              </a:extLst>
            </p:cNvPr>
            <p:cNvSpPr/>
            <p:nvPr/>
          </p:nvSpPr>
          <p:spPr>
            <a:xfrm flipH="1">
              <a:off x="7222264" y="56926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6" name="Oval 365">
              <a:extLst>
                <a:ext uri="{FF2B5EF4-FFF2-40B4-BE49-F238E27FC236}">
                  <a16:creationId xmlns:a16="http://schemas.microsoft.com/office/drawing/2014/main" id="{518A8EBF-F9A3-4656-A45C-2DCBE391AE92}"/>
                </a:ext>
              </a:extLst>
            </p:cNvPr>
            <p:cNvSpPr/>
            <p:nvPr/>
          </p:nvSpPr>
          <p:spPr>
            <a:xfrm flipH="1">
              <a:off x="4490190" y="607575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7" name="Oval 366">
              <a:extLst>
                <a:ext uri="{FF2B5EF4-FFF2-40B4-BE49-F238E27FC236}">
                  <a16:creationId xmlns:a16="http://schemas.microsoft.com/office/drawing/2014/main" id="{E62137AD-1423-40E5-9BDD-60190AB93310}"/>
                </a:ext>
              </a:extLst>
            </p:cNvPr>
            <p:cNvSpPr>
              <a:spLocks noChangeAspect="1"/>
            </p:cNvSpPr>
            <p:nvPr/>
          </p:nvSpPr>
          <p:spPr>
            <a:xfrm rot="682168" flipH="1">
              <a:off x="4340946" y="501355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8" name="Oval 367">
              <a:extLst>
                <a:ext uri="{FF2B5EF4-FFF2-40B4-BE49-F238E27FC236}">
                  <a16:creationId xmlns:a16="http://schemas.microsoft.com/office/drawing/2014/main" id="{D8048B5F-1A77-4CD2-90C8-C994712AC692}"/>
                </a:ext>
              </a:extLst>
            </p:cNvPr>
            <p:cNvSpPr/>
            <p:nvPr/>
          </p:nvSpPr>
          <p:spPr>
            <a:xfrm rot="738506" flipH="1">
              <a:off x="4400716" y="382191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9" name="Oval 368">
              <a:extLst>
                <a:ext uri="{FF2B5EF4-FFF2-40B4-BE49-F238E27FC236}">
                  <a16:creationId xmlns:a16="http://schemas.microsoft.com/office/drawing/2014/main" id="{9AF83336-CD92-4ADE-BF73-C6BE7C14D9C9}"/>
                </a:ext>
              </a:extLst>
            </p:cNvPr>
            <p:cNvSpPr/>
            <p:nvPr/>
          </p:nvSpPr>
          <p:spPr>
            <a:xfrm rot="20935587" flipH="1">
              <a:off x="5477100" y="490120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0" name="Oval 369">
              <a:extLst>
                <a:ext uri="{FF2B5EF4-FFF2-40B4-BE49-F238E27FC236}">
                  <a16:creationId xmlns:a16="http://schemas.microsoft.com/office/drawing/2014/main" id="{0CB98107-01D4-465B-AA20-F01889572F70}"/>
                </a:ext>
              </a:extLst>
            </p:cNvPr>
            <p:cNvSpPr/>
            <p:nvPr/>
          </p:nvSpPr>
          <p:spPr>
            <a:xfrm flipH="1">
              <a:off x="7158420" y="448967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1" name="Oval 370">
              <a:extLst>
                <a:ext uri="{FF2B5EF4-FFF2-40B4-BE49-F238E27FC236}">
                  <a16:creationId xmlns:a16="http://schemas.microsoft.com/office/drawing/2014/main" id="{D9FF8CC2-C847-4A18-AE88-C5BB34DD2E56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533834" y="314653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2" name="Oval 371">
              <a:extLst>
                <a:ext uri="{FF2B5EF4-FFF2-40B4-BE49-F238E27FC236}">
                  <a16:creationId xmlns:a16="http://schemas.microsoft.com/office/drawing/2014/main" id="{82E93249-E7CF-42C2-A5E3-8AF8D64027ED}"/>
                </a:ext>
              </a:extLst>
            </p:cNvPr>
            <p:cNvSpPr/>
            <p:nvPr/>
          </p:nvSpPr>
          <p:spPr>
            <a:xfrm flipH="1">
              <a:off x="2399072" y="3649393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3" name="Oval 372">
              <a:extLst>
                <a:ext uri="{FF2B5EF4-FFF2-40B4-BE49-F238E27FC236}">
                  <a16:creationId xmlns:a16="http://schemas.microsoft.com/office/drawing/2014/main" id="{8CC0E03F-55C4-4142-98CE-C35224EEA87A}"/>
                </a:ext>
              </a:extLst>
            </p:cNvPr>
            <p:cNvSpPr/>
            <p:nvPr/>
          </p:nvSpPr>
          <p:spPr>
            <a:xfrm flipH="1">
              <a:off x="2162916" y="502743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4" name="Oval 373">
              <a:extLst>
                <a:ext uri="{FF2B5EF4-FFF2-40B4-BE49-F238E27FC236}">
                  <a16:creationId xmlns:a16="http://schemas.microsoft.com/office/drawing/2014/main" id="{1D4FEC50-175F-4F4A-A514-35FF8B7EDA73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2865756" y="610509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5" name="Oval 374">
              <a:extLst>
                <a:ext uri="{FF2B5EF4-FFF2-40B4-BE49-F238E27FC236}">
                  <a16:creationId xmlns:a16="http://schemas.microsoft.com/office/drawing/2014/main" id="{152027B5-AA2B-4246-818E-E84A7D58DAD7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1489475" y="455079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6" name="Chord 375">
              <a:extLst>
                <a:ext uri="{FF2B5EF4-FFF2-40B4-BE49-F238E27FC236}">
                  <a16:creationId xmlns:a16="http://schemas.microsoft.com/office/drawing/2014/main" id="{5377161F-1164-4F3A-BEB4-16EE81F7FFC0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9919813" y="6746029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7" name="Chord 376">
              <a:extLst>
                <a:ext uri="{FF2B5EF4-FFF2-40B4-BE49-F238E27FC236}">
                  <a16:creationId xmlns:a16="http://schemas.microsoft.com/office/drawing/2014/main" id="{BBA07DEA-30DC-40D8-8F3F-386F5F00EECA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151551" y="6717004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78" name="Straight Connector 377">
              <a:extLst>
                <a:ext uri="{FF2B5EF4-FFF2-40B4-BE49-F238E27FC236}">
                  <a16:creationId xmlns:a16="http://schemas.microsoft.com/office/drawing/2014/main" id="{A39C8ABC-68DF-4391-B376-87C730E725A1}"/>
                </a:ext>
              </a:extLst>
            </p:cNvPr>
            <p:cNvCxnSpPr>
              <a:cxnSpLocks/>
              <a:stCxn id="376" idx="1"/>
              <a:endCxn id="364" idx="3"/>
            </p:cNvCxnSpPr>
            <p:nvPr/>
          </p:nvCxnSpPr>
          <p:spPr>
            <a:xfrm flipH="1" flipV="1">
              <a:off x="8879746" y="5764388"/>
              <a:ext cx="1040177" cy="1060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9" name="Straight Connector 378">
              <a:extLst>
                <a:ext uri="{FF2B5EF4-FFF2-40B4-BE49-F238E27FC236}">
                  <a16:creationId xmlns:a16="http://schemas.microsoft.com/office/drawing/2014/main" id="{637B1A2B-A174-4773-8BE4-EAD1631DC62C}"/>
                </a:ext>
              </a:extLst>
            </p:cNvPr>
            <p:cNvCxnSpPr>
              <a:cxnSpLocks/>
              <a:stCxn id="398" idx="6"/>
              <a:endCxn id="372" idx="6"/>
            </p:cNvCxnSpPr>
            <p:nvPr/>
          </p:nvCxnSpPr>
          <p:spPr>
            <a:xfrm>
              <a:off x="1249806" y="3691601"/>
              <a:ext cx="1149266" cy="698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0" name="Straight Connector 379">
              <a:extLst>
                <a:ext uri="{FF2B5EF4-FFF2-40B4-BE49-F238E27FC236}">
                  <a16:creationId xmlns:a16="http://schemas.microsoft.com/office/drawing/2014/main" id="{4E784C83-9452-43CB-99B3-2F33E21084BF}"/>
                </a:ext>
              </a:extLst>
            </p:cNvPr>
            <p:cNvCxnSpPr>
              <a:cxnSpLocks/>
              <a:stCxn id="395" idx="4"/>
              <a:endCxn id="401" idx="1"/>
            </p:cNvCxnSpPr>
            <p:nvPr/>
          </p:nvCxnSpPr>
          <p:spPr>
            <a:xfrm>
              <a:off x="181389" y="3694736"/>
              <a:ext cx="833340" cy="86259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1" name="Straight Connector 380">
              <a:extLst>
                <a:ext uri="{FF2B5EF4-FFF2-40B4-BE49-F238E27FC236}">
                  <a16:creationId xmlns:a16="http://schemas.microsoft.com/office/drawing/2014/main" id="{84147A60-A408-46E2-BBB4-F19B00237FE2}"/>
                </a:ext>
              </a:extLst>
            </p:cNvPr>
            <p:cNvCxnSpPr>
              <a:cxnSpLocks/>
              <a:stCxn id="401" idx="4"/>
              <a:endCxn id="400" idx="0"/>
            </p:cNvCxnSpPr>
            <p:nvPr/>
          </p:nvCxnSpPr>
          <p:spPr>
            <a:xfrm flipH="1">
              <a:off x="990250" y="4724846"/>
              <a:ext cx="93868" cy="726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2" name="Straight Connector 381">
              <a:extLst>
                <a:ext uri="{FF2B5EF4-FFF2-40B4-BE49-F238E27FC236}">
                  <a16:creationId xmlns:a16="http://schemas.microsoft.com/office/drawing/2014/main" id="{C57D33F0-D5D2-4E9C-8FDE-545F9AD95BE0}"/>
                </a:ext>
              </a:extLst>
            </p:cNvPr>
            <p:cNvCxnSpPr>
              <a:cxnSpLocks/>
              <a:stCxn id="399" idx="3"/>
            </p:cNvCxnSpPr>
            <p:nvPr/>
          </p:nvCxnSpPr>
          <p:spPr>
            <a:xfrm flipH="1">
              <a:off x="994391" y="6664731"/>
              <a:ext cx="195332" cy="1932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3" name="Straight Connector 382">
              <a:extLst>
                <a:ext uri="{FF2B5EF4-FFF2-40B4-BE49-F238E27FC236}">
                  <a16:creationId xmlns:a16="http://schemas.microsoft.com/office/drawing/2014/main" id="{6D73257D-6AA1-4DBE-8A91-09CF8AB21615}"/>
                </a:ext>
              </a:extLst>
            </p:cNvPr>
            <p:cNvCxnSpPr>
              <a:cxnSpLocks/>
              <a:stCxn id="399" idx="0"/>
              <a:endCxn id="400" idx="4"/>
            </p:cNvCxnSpPr>
            <p:nvPr/>
          </p:nvCxnSpPr>
          <p:spPr>
            <a:xfrm flipH="1" flipV="1">
              <a:off x="990250" y="5745345"/>
              <a:ext cx="303555" cy="6681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4" name="Straight Connector 383">
              <a:extLst>
                <a:ext uri="{FF2B5EF4-FFF2-40B4-BE49-F238E27FC236}">
                  <a16:creationId xmlns:a16="http://schemas.microsoft.com/office/drawing/2014/main" id="{04A882FA-74F8-4630-8CFF-5E9A2B40024D}"/>
                </a:ext>
              </a:extLst>
            </p:cNvPr>
            <p:cNvCxnSpPr>
              <a:cxnSpLocks/>
              <a:stCxn id="409" idx="1"/>
              <a:endCxn id="395" idx="3"/>
            </p:cNvCxnSpPr>
            <p:nvPr/>
          </p:nvCxnSpPr>
          <p:spPr>
            <a:xfrm flipV="1">
              <a:off x="7025" y="3684478"/>
              <a:ext cx="62174" cy="10396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5" name="Straight Connector 384">
              <a:extLst>
                <a:ext uri="{FF2B5EF4-FFF2-40B4-BE49-F238E27FC236}">
                  <a16:creationId xmlns:a16="http://schemas.microsoft.com/office/drawing/2014/main" id="{F3E8B179-88BD-4464-A9EE-5B5C2256A910}"/>
                </a:ext>
              </a:extLst>
            </p:cNvPr>
            <p:cNvCxnSpPr>
              <a:cxnSpLocks/>
              <a:stCxn id="400" idx="2"/>
              <a:endCxn id="409" idx="0"/>
            </p:cNvCxnSpPr>
            <p:nvPr/>
          </p:nvCxnSpPr>
          <p:spPr>
            <a:xfrm flipH="1" flipV="1">
              <a:off x="4947" y="4947737"/>
              <a:ext cx="838109" cy="6504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6" name="Straight Connector 385">
              <a:extLst>
                <a:ext uri="{FF2B5EF4-FFF2-40B4-BE49-F238E27FC236}">
                  <a16:creationId xmlns:a16="http://schemas.microsoft.com/office/drawing/2014/main" id="{EF528E5C-5A1E-443B-B2C4-0B87FDE96BD7}"/>
                </a:ext>
              </a:extLst>
            </p:cNvPr>
            <p:cNvCxnSpPr>
              <a:cxnSpLocks/>
              <a:stCxn id="399" idx="1"/>
            </p:cNvCxnSpPr>
            <p:nvPr/>
          </p:nvCxnSpPr>
          <p:spPr>
            <a:xfrm flipH="1">
              <a:off x="0" y="6456567"/>
              <a:ext cx="1189723" cy="1905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7" name="Straight Connector 386">
              <a:extLst>
                <a:ext uri="{FF2B5EF4-FFF2-40B4-BE49-F238E27FC236}">
                  <a16:creationId xmlns:a16="http://schemas.microsoft.com/office/drawing/2014/main" id="{A8077282-A72A-4C7B-A0F7-F39F8EB9EA46}"/>
                </a:ext>
              </a:extLst>
            </p:cNvPr>
            <p:cNvCxnSpPr>
              <a:cxnSpLocks/>
              <a:stCxn id="372" idx="1"/>
              <a:endCxn id="279" idx="0"/>
            </p:cNvCxnSpPr>
            <p:nvPr/>
          </p:nvCxnSpPr>
          <p:spPr>
            <a:xfrm flipV="1">
              <a:off x="2590343" y="2989715"/>
              <a:ext cx="770893" cy="6924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8" name="Straight Connector 387">
              <a:extLst>
                <a:ext uri="{FF2B5EF4-FFF2-40B4-BE49-F238E27FC236}">
                  <a16:creationId xmlns:a16="http://schemas.microsoft.com/office/drawing/2014/main" id="{ABF27A6B-1B40-45AA-9ABA-4D754980B11B}"/>
                </a:ext>
              </a:extLst>
            </p:cNvPr>
            <p:cNvCxnSpPr>
              <a:cxnSpLocks/>
              <a:stCxn id="397" idx="6"/>
              <a:endCxn id="396" idx="2"/>
            </p:cNvCxnSpPr>
            <p:nvPr/>
          </p:nvCxnSpPr>
          <p:spPr>
            <a:xfrm>
              <a:off x="683818" y="2689233"/>
              <a:ext cx="1046792" cy="2609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9" name="Straight Connector 388">
              <a:extLst>
                <a:ext uri="{FF2B5EF4-FFF2-40B4-BE49-F238E27FC236}">
                  <a16:creationId xmlns:a16="http://schemas.microsoft.com/office/drawing/2014/main" id="{015B63C6-D22A-4302-AD66-8DD0FEBFAD5C}"/>
                </a:ext>
              </a:extLst>
            </p:cNvPr>
            <p:cNvCxnSpPr>
              <a:cxnSpLocks/>
              <a:stCxn id="395" idx="7"/>
              <a:endCxn id="397" idx="3"/>
            </p:cNvCxnSpPr>
            <p:nvPr/>
          </p:nvCxnSpPr>
          <p:spPr>
            <a:xfrm flipV="1">
              <a:off x="206155" y="2793315"/>
              <a:ext cx="226387" cy="63057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0" name="Straight Connector 389">
              <a:extLst>
                <a:ext uri="{FF2B5EF4-FFF2-40B4-BE49-F238E27FC236}">
                  <a16:creationId xmlns:a16="http://schemas.microsoft.com/office/drawing/2014/main" id="{33AC1887-C424-4C58-9440-EC5532EBF6AC}"/>
                </a:ext>
              </a:extLst>
            </p:cNvPr>
            <p:cNvCxnSpPr>
              <a:cxnSpLocks/>
              <a:stCxn id="395" idx="5"/>
              <a:endCxn id="398" idx="2"/>
            </p:cNvCxnSpPr>
            <p:nvPr/>
          </p:nvCxnSpPr>
          <p:spPr>
            <a:xfrm>
              <a:off x="267973" y="3622660"/>
              <a:ext cx="785574" cy="689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1" name="Straight Connector 390">
              <a:extLst>
                <a:ext uri="{FF2B5EF4-FFF2-40B4-BE49-F238E27FC236}">
                  <a16:creationId xmlns:a16="http://schemas.microsoft.com/office/drawing/2014/main" id="{CEDE98E8-BBB2-4081-B835-C364DBEFDA70}"/>
                </a:ext>
              </a:extLst>
            </p:cNvPr>
            <p:cNvCxnSpPr>
              <a:cxnSpLocks/>
              <a:stCxn id="396" idx="3"/>
              <a:endCxn id="398" idx="7"/>
            </p:cNvCxnSpPr>
            <p:nvPr/>
          </p:nvCxnSpPr>
          <p:spPr>
            <a:xfrm flipH="1">
              <a:off x="1221065" y="3059892"/>
              <a:ext cx="554979" cy="5623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2" name="Straight Connector 391">
              <a:extLst>
                <a:ext uri="{FF2B5EF4-FFF2-40B4-BE49-F238E27FC236}">
                  <a16:creationId xmlns:a16="http://schemas.microsoft.com/office/drawing/2014/main" id="{FD33A178-AF11-4EAB-A111-22E1AB29BF48}"/>
                </a:ext>
              </a:extLst>
            </p:cNvPr>
            <p:cNvCxnSpPr>
              <a:cxnSpLocks/>
              <a:stCxn id="398" idx="4"/>
              <a:endCxn id="401" idx="0"/>
            </p:cNvCxnSpPr>
            <p:nvPr/>
          </p:nvCxnSpPr>
          <p:spPr>
            <a:xfrm flipH="1">
              <a:off x="1084118" y="3789730"/>
              <a:ext cx="67559" cy="7388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3" name="Straight Connector 392">
              <a:extLst>
                <a:ext uri="{FF2B5EF4-FFF2-40B4-BE49-F238E27FC236}">
                  <a16:creationId xmlns:a16="http://schemas.microsoft.com/office/drawing/2014/main" id="{22438091-5AE0-4B80-B41E-24CB0BA53200}"/>
                </a:ext>
              </a:extLst>
            </p:cNvPr>
            <p:cNvCxnSpPr>
              <a:cxnSpLocks/>
              <a:stCxn id="374" idx="2"/>
              <a:endCxn id="399" idx="2"/>
            </p:cNvCxnSpPr>
            <p:nvPr/>
          </p:nvCxnSpPr>
          <p:spPr>
            <a:xfrm flipH="1">
              <a:off x="1146611" y="6179786"/>
              <a:ext cx="1868537" cy="38086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4" name="Straight Connector 393">
              <a:extLst>
                <a:ext uri="{FF2B5EF4-FFF2-40B4-BE49-F238E27FC236}">
                  <a16:creationId xmlns:a16="http://schemas.microsoft.com/office/drawing/2014/main" id="{3EDBF97C-81C6-4CCE-BE70-2A9563362942}"/>
                </a:ext>
              </a:extLst>
            </p:cNvPr>
            <p:cNvCxnSpPr>
              <a:cxnSpLocks/>
              <a:endCxn id="399" idx="5"/>
            </p:cNvCxnSpPr>
            <p:nvPr/>
          </p:nvCxnSpPr>
          <p:spPr>
            <a:xfrm flipH="1" flipV="1">
              <a:off x="1397887" y="6664731"/>
              <a:ext cx="704210" cy="276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5" name="Oval 394">
              <a:extLst>
                <a:ext uri="{FF2B5EF4-FFF2-40B4-BE49-F238E27FC236}">
                  <a16:creationId xmlns:a16="http://schemas.microsoft.com/office/drawing/2014/main" id="{AB893935-70E6-48C7-96CF-A2D6B4C679A5}"/>
                </a:ext>
              </a:extLst>
            </p:cNvPr>
            <p:cNvSpPr/>
            <p:nvPr/>
          </p:nvSpPr>
          <p:spPr>
            <a:xfrm rot="20563470">
              <a:off x="-9517" y="3406988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6" name="Oval 395">
              <a:extLst>
                <a:ext uri="{FF2B5EF4-FFF2-40B4-BE49-F238E27FC236}">
                  <a16:creationId xmlns:a16="http://schemas.microsoft.com/office/drawing/2014/main" id="{61CD8673-556C-4340-A7C5-23E34CDAC6C7}"/>
                </a:ext>
              </a:extLst>
            </p:cNvPr>
            <p:cNvSpPr/>
            <p:nvPr/>
          </p:nvSpPr>
          <p:spPr>
            <a:xfrm>
              <a:off x="1730610" y="2795084"/>
              <a:ext cx="310242" cy="31024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7" name="Oval 396">
              <a:extLst>
                <a:ext uri="{FF2B5EF4-FFF2-40B4-BE49-F238E27FC236}">
                  <a16:creationId xmlns:a16="http://schemas.microsoft.com/office/drawing/2014/main" id="{5585A82A-1F0E-48AA-9B04-D3453F213A46}"/>
                </a:ext>
              </a:extLst>
            </p:cNvPr>
            <p:cNvSpPr/>
            <p:nvPr/>
          </p:nvSpPr>
          <p:spPr>
            <a:xfrm>
              <a:off x="389430" y="2542039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8" name="Oval 397">
              <a:extLst>
                <a:ext uri="{FF2B5EF4-FFF2-40B4-BE49-F238E27FC236}">
                  <a16:creationId xmlns:a16="http://schemas.microsoft.com/office/drawing/2014/main" id="{363A2D18-CE76-4553-A7D2-B05619B7473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53547" y="3593471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9" name="Oval 398">
              <a:extLst>
                <a:ext uri="{FF2B5EF4-FFF2-40B4-BE49-F238E27FC236}">
                  <a16:creationId xmlns:a16="http://schemas.microsoft.com/office/drawing/2014/main" id="{1DE03C71-F304-416A-9B90-0778A60E92F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46611" y="6413455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0" name="Oval 399">
              <a:extLst>
                <a:ext uri="{FF2B5EF4-FFF2-40B4-BE49-F238E27FC236}">
                  <a16:creationId xmlns:a16="http://schemas.microsoft.com/office/drawing/2014/main" id="{0062CAFA-520B-4A9B-8B87-D9E58F3E8CD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3056" y="5450957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1" name="Oval 400">
              <a:extLst>
                <a:ext uri="{FF2B5EF4-FFF2-40B4-BE49-F238E27FC236}">
                  <a16:creationId xmlns:a16="http://schemas.microsoft.com/office/drawing/2014/main" id="{C198A024-AD4F-4ED3-AEB5-2EF7E2FFC24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85988" y="4528587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2" name="Straight Connector 401">
              <a:extLst>
                <a:ext uri="{FF2B5EF4-FFF2-40B4-BE49-F238E27FC236}">
                  <a16:creationId xmlns:a16="http://schemas.microsoft.com/office/drawing/2014/main" id="{5F5E3FF3-8848-482F-A4BB-74BA13A3348D}"/>
                </a:ext>
              </a:extLst>
            </p:cNvPr>
            <p:cNvCxnSpPr>
              <a:cxnSpLocks/>
              <a:stCxn id="401" idx="3"/>
            </p:cNvCxnSpPr>
            <p:nvPr/>
          </p:nvCxnSpPr>
          <p:spPr>
            <a:xfrm flipH="1">
              <a:off x="125106" y="4696105"/>
              <a:ext cx="889623" cy="1628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3" name="Straight Connector 402">
              <a:extLst>
                <a:ext uri="{FF2B5EF4-FFF2-40B4-BE49-F238E27FC236}">
                  <a16:creationId xmlns:a16="http://schemas.microsoft.com/office/drawing/2014/main" id="{B3903467-D446-466D-BB68-30D8587378A1}"/>
                </a:ext>
              </a:extLst>
            </p:cNvPr>
            <p:cNvCxnSpPr>
              <a:cxnSpLocks/>
              <a:stCxn id="397" idx="4"/>
              <a:endCxn id="398" idx="1"/>
            </p:cNvCxnSpPr>
            <p:nvPr/>
          </p:nvCxnSpPr>
          <p:spPr>
            <a:xfrm>
              <a:off x="536624" y="2836427"/>
              <a:ext cx="545664" cy="78578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4" name="Oval 403">
              <a:extLst>
                <a:ext uri="{FF2B5EF4-FFF2-40B4-BE49-F238E27FC236}">
                  <a16:creationId xmlns:a16="http://schemas.microsoft.com/office/drawing/2014/main" id="{1D60BC83-A17D-4675-AC61-F331D505BBE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72557" y="2874980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5" name="Straight Connector 404">
              <a:extLst>
                <a:ext uri="{FF2B5EF4-FFF2-40B4-BE49-F238E27FC236}">
                  <a16:creationId xmlns:a16="http://schemas.microsoft.com/office/drawing/2014/main" id="{EBDDAE6B-1B1A-4150-8EF6-6CCF0533C1F3}"/>
                </a:ext>
              </a:extLst>
            </p:cNvPr>
            <p:cNvCxnSpPr>
              <a:cxnSpLocks/>
              <a:stCxn id="404" idx="3"/>
              <a:endCxn id="368" idx="0"/>
            </p:cNvCxnSpPr>
            <p:nvPr/>
          </p:nvCxnSpPr>
          <p:spPr>
            <a:xfrm flipH="1">
              <a:off x="4536645" y="3042498"/>
              <a:ext cx="464653" cy="7819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6" name="Straight Connector 405">
              <a:extLst>
                <a:ext uri="{FF2B5EF4-FFF2-40B4-BE49-F238E27FC236}">
                  <a16:creationId xmlns:a16="http://schemas.microsoft.com/office/drawing/2014/main" id="{A7A66A6D-9C9F-4674-915F-B1B1731409F3}"/>
                </a:ext>
              </a:extLst>
            </p:cNvPr>
            <p:cNvCxnSpPr>
              <a:cxnSpLocks/>
              <a:stCxn id="404" idx="2"/>
              <a:endCxn id="279" idx="6"/>
            </p:cNvCxnSpPr>
            <p:nvPr/>
          </p:nvCxnSpPr>
          <p:spPr>
            <a:xfrm flipH="1" flipV="1">
              <a:off x="3501498" y="2915999"/>
              <a:ext cx="1471059" cy="57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7" name="Straight Connector 406">
              <a:extLst>
                <a:ext uri="{FF2B5EF4-FFF2-40B4-BE49-F238E27FC236}">
                  <a16:creationId xmlns:a16="http://schemas.microsoft.com/office/drawing/2014/main" id="{A2936015-02CE-4462-B5BF-E3F6E19A897E}"/>
                </a:ext>
              </a:extLst>
            </p:cNvPr>
            <p:cNvCxnSpPr>
              <a:cxnSpLocks/>
              <a:stCxn id="397" idx="7"/>
              <a:endCxn id="281" idx="1"/>
            </p:cNvCxnSpPr>
            <p:nvPr/>
          </p:nvCxnSpPr>
          <p:spPr>
            <a:xfrm flipV="1">
              <a:off x="640706" y="1905029"/>
              <a:ext cx="785344" cy="68012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8" name="Straight Connector 407">
              <a:extLst>
                <a:ext uri="{FF2B5EF4-FFF2-40B4-BE49-F238E27FC236}">
                  <a16:creationId xmlns:a16="http://schemas.microsoft.com/office/drawing/2014/main" id="{151E4D2E-B015-4BD1-870D-E36CEC2ADB0D}"/>
                </a:ext>
              </a:extLst>
            </p:cNvPr>
            <p:cNvCxnSpPr>
              <a:cxnSpLocks/>
              <a:endCxn id="397" idx="1"/>
            </p:cNvCxnSpPr>
            <p:nvPr/>
          </p:nvCxnSpPr>
          <p:spPr>
            <a:xfrm>
              <a:off x="-60734" y="2344833"/>
              <a:ext cx="493276" cy="2403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9" name="Chord 408">
              <a:extLst>
                <a:ext uri="{FF2B5EF4-FFF2-40B4-BE49-F238E27FC236}">
                  <a16:creationId xmlns:a16="http://schemas.microsoft.com/office/drawing/2014/main" id="{74D27A8B-8228-4975-94EB-908B6260892E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-98982" y="4723943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10" name="Straight Connector 409">
              <a:extLst>
                <a:ext uri="{FF2B5EF4-FFF2-40B4-BE49-F238E27FC236}">
                  <a16:creationId xmlns:a16="http://schemas.microsoft.com/office/drawing/2014/main" id="{95957489-9EDF-44CA-8471-37B1195688BE}"/>
                </a:ext>
              </a:extLst>
            </p:cNvPr>
            <p:cNvCxnSpPr>
              <a:cxnSpLocks/>
              <a:stCxn id="400" idx="3"/>
            </p:cNvCxnSpPr>
            <p:nvPr/>
          </p:nvCxnSpPr>
          <p:spPr>
            <a:xfrm flipH="1">
              <a:off x="0" y="5702233"/>
              <a:ext cx="886168" cy="5647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1" name="Straight Connector 410">
              <a:extLst>
                <a:ext uri="{FF2B5EF4-FFF2-40B4-BE49-F238E27FC236}">
                  <a16:creationId xmlns:a16="http://schemas.microsoft.com/office/drawing/2014/main" id="{7B950646-9F93-4F73-9801-191066E643C3}"/>
                </a:ext>
              </a:extLst>
            </p:cNvPr>
            <p:cNvCxnSpPr>
              <a:cxnSpLocks/>
              <a:stCxn id="396" idx="6"/>
              <a:endCxn id="279" idx="1"/>
            </p:cNvCxnSpPr>
            <p:nvPr/>
          </p:nvCxnSpPr>
          <p:spPr>
            <a:xfrm flipV="1">
              <a:off x="2040852" y="2934851"/>
              <a:ext cx="1254476" cy="15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2" name="Straight Connector 411">
              <a:extLst>
                <a:ext uri="{FF2B5EF4-FFF2-40B4-BE49-F238E27FC236}">
                  <a16:creationId xmlns:a16="http://schemas.microsoft.com/office/drawing/2014/main" id="{E0FE4ADE-08CB-409A-B7C5-3C0AA04B6698}"/>
                </a:ext>
              </a:extLst>
            </p:cNvPr>
            <p:cNvCxnSpPr>
              <a:cxnSpLocks/>
              <a:stCxn id="396" idx="5"/>
              <a:endCxn id="372" idx="0"/>
            </p:cNvCxnSpPr>
            <p:nvPr/>
          </p:nvCxnSpPr>
          <p:spPr>
            <a:xfrm>
              <a:off x="1995418" y="3059892"/>
              <a:ext cx="515698" cy="5895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3" name="Straight Connector 412">
              <a:extLst>
                <a:ext uri="{FF2B5EF4-FFF2-40B4-BE49-F238E27FC236}">
                  <a16:creationId xmlns:a16="http://schemas.microsoft.com/office/drawing/2014/main" id="{AADE9625-03BE-4779-97DF-E23F9DB47D77}"/>
                </a:ext>
              </a:extLst>
            </p:cNvPr>
            <p:cNvCxnSpPr>
              <a:cxnSpLocks/>
              <a:stCxn id="281" idx="0"/>
              <a:endCxn id="396" idx="0"/>
            </p:cNvCxnSpPr>
            <p:nvPr/>
          </p:nvCxnSpPr>
          <p:spPr>
            <a:xfrm>
              <a:off x="1505277" y="1937846"/>
              <a:ext cx="380454" cy="8572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4" name="Straight Connector 413">
              <a:extLst>
                <a:ext uri="{FF2B5EF4-FFF2-40B4-BE49-F238E27FC236}">
                  <a16:creationId xmlns:a16="http://schemas.microsoft.com/office/drawing/2014/main" id="{D286A631-CCFF-4507-907D-0DD436B90B60}"/>
                </a:ext>
              </a:extLst>
            </p:cNvPr>
            <p:cNvCxnSpPr>
              <a:cxnSpLocks/>
              <a:stCxn id="401" idx="5"/>
              <a:endCxn id="373" idx="7"/>
            </p:cNvCxnSpPr>
            <p:nvPr/>
          </p:nvCxnSpPr>
          <p:spPr>
            <a:xfrm>
              <a:off x="1153506" y="4696105"/>
              <a:ext cx="1042227" cy="3641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5" name="Straight Connector 414">
              <a:extLst>
                <a:ext uri="{FF2B5EF4-FFF2-40B4-BE49-F238E27FC236}">
                  <a16:creationId xmlns:a16="http://schemas.microsoft.com/office/drawing/2014/main" id="{AC6F06B5-7365-4709-9504-3B7BC024E347}"/>
                </a:ext>
              </a:extLst>
            </p:cNvPr>
            <p:cNvCxnSpPr>
              <a:cxnSpLocks/>
              <a:stCxn id="368" idx="7"/>
              <a:endCxn id="279" idx="7"/>
            </p:cNvCxnSpPr>
            <p:nvPr/>
          </p:nvCxnSpPr>
          <p:spPr>
            <a:xfrm flipH="1" flipV="1">
              <a:off x="3446634" y="2981907"/>
              <a:ext cx="1005609" cy="85776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6" name="Straight Connector 415">
              <a:extLst>
                <a:ext uri="{FF2B5EF4-FFF2-40B4-BE49-F238E27FC236}">
                  <a16:creationId xmlns:a16="http://schemas.microsoft.com/office/drawing/2014/main" id="{75786A9E-316F-4012-A125-F1F4D0533DCF}"/>
                </a:ext>
              </a:extLst>
            </p:cNvPr>
            <p:cNvCxnSpPr>
              <a:cxnSpLocks/>
              <a:stCxn id="297" idx="7"/>
              <a:endCxn id="404" idx="0"/>
            </p:cNvCxnSpPr>
            <p:nvPr/>
          </p:nvCxnSpPr>
          <p:spPr>
            <a:xfrm>
              <a:off x="5065787" y="2247314"/>
              <a:ext cx="4900" cy="62766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7" name="Straight Connector 416">
              <a:extLst>
                <a:ext uri="{FF2B5EF4-FFF2-40B4-BE49-F238E27FC236}">
                  <a16:creationId xmlns:a16="http://schemas.microsoft.com/office/drawing/2014/main" id="{71D0DA9B-47D4-4497-8052-846DDBFD844F}"/>
                </a:ext>
              </a:extLst>
            </p:cNvPr>
            <p:cNvCxnSpPr>
              <a:cxnSpLocks/>
              <a:stCxn id="371" idx="7"/>
              <a:endCxn id="286" idx="0"/>
            </p:cNvCxnSpPr>
            <p:nvPr/>
          </p:nvCxnSpPr>
          <p:spPr>
            <a:xfrm flipH="1" flipV="1">
              <a:off x="6285610" y="2383792"/>
              <a:ext cx="270102" cy="78461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8" name="Straight Connector 417">
              <a:extLst>
                <a:ext uri="{FF2B5EF4-FFF2-40B4-BE49-F238E27FC236}">
                  <a16:creationId xmlns:a16="http://schemas.microsoft.com/office/drawing/2014/main" id="{B05A7A40-84A4-4833-B0A6-DBC8A66C6EA5}"/>
                </a:ext>
              </a:extLst>
            </p:cNvPr>
            <p:cNvCxnSpPr>
              <a:cxnSpLocks/>
              <a:stCxn id="371" idx="6"/>
              <a:endCxn id="404" idx="5"/>
            </p:cNvCxnSpPr>
            <p:nvPr/>
          </p:nvCxnSpPr>
          <p:spPr>
            <a:xfrm flipH="1" flipV="1">
              <a:off x="5140075" y="3042498"/>
              <a:ext cx="1393759" cy="1787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9" name="Straight Connector 418">
              <a:extLst>
                <a:ext uri="{FF2B5EF4-FFF2-40B4-BE49-F238E27FC236}">
                  <a16:creationId xmlns:a16="http://schemas.microsoft.com/office/drawing/2014/main" id="{82394A9E-28D2-465A-8607-D81F9F87C35C}"/>
                </a:ext>
              </a:extLst>
            </p:cNvPr>
            <p:cNvCxnSpPr>
              <a:cxnSpLocks/>
              <a:stCxn id="287" idx="0"/>
              <a:endCxn id="371" idx="1"/>
            </p:cNvCxnSpPr>
            <p:nvPr/>
          </p:nvCxnSpPr>
          <p:spPr>
            <a:xfrm flipH="1">
              <a:off x="6661348" y="1834225"/>
              <a:ext cx="1076455" cy="133418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0" name="Straight Connector 419">
              <a:extLst>
                <a:ext uri="{FF2B5EF4-FFF2-40B4-BE49-F238E27FC236}">
                  <a16:creationId xmlns:a16="http://schemas.microsoft.com/office/drawing/2014/main" id="{4A5A7BAB-8CF4-47EC-AFB4-413954452E75}"/>
                </a:ext>
              </a:extLst>
            </p:cNvPr>
            <p:cNvCxnSpPr>
              <a:cxnSpLocks/>
              <a:stCxn id="427" idx="0"/>
              <a:endCxn id="426" idx="4"/>
            </p:cNvCxnSpPr>
            <p:nvPr/>
          </p:nvCxnSpPr>
          <p:spPr>
            <a:xfrm>
              <a:off x="9621563" y="3044363"/>
              <a:ext cx="760622" cy="3161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1" name="Straight Connector 420">
              <a:extLst>
                <a:ext uri="{FF2B5EF4-FFF2-40B4-BE49-F238E27FC236}">
                  <a16:creationId xmlns:a16="http://schemas.microsoft.com/office/drawing/2014/main" id="{83FE8D99-5BCF-437C-B9D6-FF1DF3EBEC5F}"/>
                </a:ext>
              </a:extLst>
            </p:cNvPr>
            <p:cNvCxnSpPr>
              <a:cxnSpLocks/>
              <a:stCxn id="295" idx="0"/>
              <a:endCxn id="426" idx="5"/>
            </p:cNvCxnSpPr>
            <p:nvPr/>
          </p:nvCxnSpPr>
          <p:spPr>
            <a:xfrm>
              <a:off x="10349083" y="2680523"/>
              <a:ext cx="90128" cy="61593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2" name="Straight Connector 421">
              <a:extLst>
                <a:ext uri="{FF2B5EF4-FFF2-40B4-BE49-F238E27FC236}">
                  <a16:creationId xmlns:a16="http://schemas.microsoft.com/office/drawing/2014/main" id="{1AC3CE58-ED52-42C4-A8DD-68C5BE4091F4}"/>
                </a:ext>
              </a:extLst>
            </p:cNvPr>
            <p:cNvCxnSpPr>
              <a:cxnSpLocks/>
              <a:stCxn id="294" idx="0"/>
              <a:endCxn id="427" idx="6"/>
            </p:cNvCxnSpPr>
            <p:nvPr/>
          </p:nvCxnSpPr>
          <p:spPr>
            <a:xfrm>
              <a:off x="9306676" y="1739765"/>
              <a:ext cx="245878" cy="11619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3" name="Straight Connector 422">
              <a:extLst>
                <a:ext uri="{FF2B5EF4-FFF2-40B4-BE49-F238E27FC236}">
                  <a16:creationId xmlns:a16="http://schemas.microsoft.com/office/drawing/2014/main" id="{953DE94E-36D7-477D-872A-3D0D03E70AAF}"/>
                </a:ext>
              </a:extLst>
            </p:cNvPr>
            <p:cNvCxnSpPr>
              <a:cxnSpLocks/>
              <a:stCxn id="371" idx="1"/>
              <a:endCxn id="428" idx="5"/>
            </p:cNvCxnSpPr>
            <p:nvPr/>
          </p:nvCxnSpPr>
          <p:spPr>
            <a:xfrm>
              <a:off x="6661348" y="3168408"/>
              <a:ext cx="1391015" cy="190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4" name="Straight Connector 423">
              <a:extLst>
                <a:ext uri="{FF2B5EF4-FFF2-40B4-BE49-F238E27FC236}">
                  <a16:creationId xmlns:a16="http://schemas.microsoft.com/office/drawing/2014/main" id="{AD2C91B2-6F94-4004-8417-DB426FC29673}"/>
                </a:ext>
              </a:extLst>
            </p:cNvPr>
            <p:cNvCxnSpPr>
              <a:cxnSpLocks/>
              <a:stCxn id="287" idx="0"/>
              <a:endCxn id="428" idx="5"/>
            </p:cNvCxnSpPr>
            <p:nvPr/>
          </p:nvCxnSpPr>
          <p:spPr>
            <a:xfrm>
              <a:off x="7737803" y="1834225"/>
              <a:ext cx="314560" cy="13532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5" name="Straight Connector 424">
              <a:extLst>
                <a:ext uri="{FF2B5EF4-FFF2-40B4-BE49-F238E27FC236}">
                  <a16:creationId xmlns:a16="http://schemas.microsoft.com/office/drawing/2014/main" id="{C8050FDA-32DD-4AF0-BB11-5B8129C4BDA5}"/>
                </a:ext>
              </a:extLst>
            </p:cNvPr>
            <p:cNvCxnSpPr>
              <a:cxnSpLocks/>
              <a:stCxn id="428" idx="7"/>
              <a:endCxn id="427" idx="4"/>
            </p:cNvCxnSpPr>
            <p:nvPr/>
          </p:nvCxnSpPr>
          <p:spPr>
            <a:xfrm flipV="1">
              <a:off x="8152134" y="2970735"/>
              <a:ext cx="1257783" cy="2514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6" name="Oval 425">
              <a:extLst>
                <a:ext uri="{FF2B5EF4-FFF2-40B4-BE49-F238E27FC236}">
                  <a16:creationId xmlns:a16="http://schemas.microsoft.com/office/drawing/2014/main" id="{66581318-BA3B-44C0-94F8-E43172A6EA03}"/>
                </a:ext>
              </a:extLst>
            </p:cNvPr>
            <p:cNvSpPr/>
            <p:nvPr/>
          </p:nvSpPr>
          <p:spPr>
            <a:xfrm rot="17350916" flipV="1">
              <a:off x="10375964" y="3285269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7" name="Oval 426">
              <a:extLst>
                <a:ext uri="{FF2B5EF4-FFF2-40B4-BE49-F238E27FC236}">
                  <a16:creationId xmlns:a16="http://schemas.microsoft.com/office/drawing/2014/main" id="{0CBBA3F5-760F-4E15-A6AE-386B8A36AF22}"/>
                </a:ext>
              </a:extLst>
            </p:cNvPr>
            <p:cNvSpPr/>
            <p:nvPr/>
          </p:nvSpPr>
          <p:spPr>
            <a:xfrm rot="17350916" flipV="1">
              <a:off x="9403696" y="289550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8" name="Oval 427">
              <a:extLst>
                <a:ext uri="{FF2B5EF4-FFF2-40B4-BE49-F238E27FC236}">
                  <a16:creationId xmlns:a16="http://schemas.microsoft.com/office/drawing/2014/main" id="{A0C321F2-1BEB-4EA8-AEA4-64BF9BD4F220}"/>
                </a:ext>
              </a:extLst>
            </p:cNvPr>
            <p:cNvSpPr>
              <a:spLocks noChangeAspect="1"/>
            </p:cNvSpPr>
            <p:nvPr/>
          </p:nvSpPr>
          <p:spPr>
            <a:xfrm rot="17350916" flipV="1">
              <a:off x="8010198" y="317998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9" name="Straight Connector 428">
              <a:extLst>
                <a:ext uri="{FF2B5EF4-FFF2-40B4-BE49-F238E27FC236}">
                  <a16:creationId xmlns:a16="http://schemas.microsoft.com/office/drawing/2014/main" id="{F7FAA5CA-27EA-4652-89CC-517C73FE9F2E}"/>
                </a:ext>
              </a:extLst>
            </p:cNvPr>
            <p:cNvCxnSpPr>
              <a:cxnSpLocks/>
              <a:stCxn id="292" idx="0"/>
              <a:endCxn id="426" idx="7"/>
            </p:cNvCxnSpPr>
            <p:nvPr/>
          </p:nvCxnSpPr>
          <p:spPr>
            <a:xfrm flipH="1">
              <a:off x="10588868" y="2983008"/>
              <a:ext cx="1256853" cy="3655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0" name="Straight Connector 429">
              <a:extLst>
                <a:ext uri="{FF2B5EF4-FFF2-40B4-BE49-F238E27FC236}">
                  <a16:creationId xmlns:a16="http://schemas.microsoft.com/office/drawing/2014/main" id="{C500C6D4-0F38-4F5E-A2AE-21E20CE66DB1}"/>
                </a:ext>
              </a:extLst>
            </p:cNvPr>
            <p:cNvCxnSpPr>
              <a:cxnSpLocks/>
              <a:endCxn id="292" idx="7"/>
            </p:cNvCxnSpPr>
            <p:nvPr/>
          </p:nvCxnSpPr>
          <p:spPr>
            <a:xfrm flipH="1" flipV="1">
              <a:off x="11930123" y="2967834"/>
              <a:ext cx="291194" cy="286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332608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Taam slide layout">
    <p:bg>
      <p:bgPr>
        <a:gradFill>
          <a:gsLst>
            <a:gs pos="0">
              <a:schemeClr val="accent1"/>
            </a:gs>
            <a:gs pos="27000">
              <a:schemeClr val="accent1">
                <a:lumMod val="70000"/>
                <a:lumOff val="30000"/>
              </a:schemeClr>
            </a:gs>
            <a:gs pos="50000">
              <a:schemeClr val="accent1">
                <a:lumMod val="60000"/>
                <a:lumOff val="40000"/>
              </a:schemeClr>
            </a:gs>
            <a:gs pos="73000">
              <a:schemeClr val="accent1">
                <a:lumMod val="70000"/>
                <a:lumOff val="30000"/>
              </a:schemeClr>
            </a:gs>
            <a:gs pos="100000">
              <a:schemeClr val="accent1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Rectangle 4">
            <a:extLst>
              <a:ext uri="{FF2B5EF4-FFF2-40B4-BE49-F238E27FC236}">
                <a16:creationId xmlns:a16="http://schemas.microsoft.com/office/drawing/2014/main" id="{A62A4E05-D5EC-4D7B-ABD9-783098202487}"/>
              </a:ext>
            </a:extLst>
          </p:cNvPr>
          <p:cNvSpPr/>
          <p:nvPr/>
        </p:nvSpPr>
        <p:spPr>
          <a:xfrm flipV="1">
            <a:off x="0" y="-7184"/>
            <a:ext cx="12192000" cy="284889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0"/>
          </a:p>
        </p:txBody>
      </p:sp>
      <p:sp>
        <p:nvSpPr>
          <p:cNvPr id="227" name="Block Arc 1">
            <a:extLst>
              <a:ext uri="{FF2B5EF4-FFF2-40B4-BE49-F238E27FC236}">
                <a16:creationId xmlns:a16="http://schemas.microsoft.com/office/drawing/2014/main" id="{E9A8D7B4-3433-4BFA-9525-FD17C4D2B7B7}"/>
              </a:ext>
            </a:extLst>
          </p:cNvPr>
          <p:cNvSpPr/>
          <p:nvPr/>
        </p:nvSpPr>
        <p:spPr>
          <a:xfrm>
            <a:off x="3582255" y="1676990"/>
            <a:ext cx="2340000" cy="2340000"/>
          </a:xfrm>
          <a:prstGeom prst="blockArc">
            <a:avLst>
              <a:gd name="adj1" fmla="val 10800000"/>
              <a:gd name="adj2" fmla="val 28362"/>
              <a:gd name="adj3" fmla="val 5618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29" name="Block Arc 13">
            <a:extLst>
              <a:ext uri="{FF2B5EF4-FFF2-40B4-BE49-F238E27FC236}">
                <a16:creationId xmlns:a16="http://schemas.microsoft.com/office/drawing/2014/main" id="{1D21E8CD-0062-46B8-B48F-BCBBA362EC1D}"/>
              </a:ext>
            </a:extLst>
          </p:cNvPr>
          <p:cNvSpPr/>
          <p:nvPr/>
        </p:nvSpPr>
        <p:spPr>
          <a:xfrm>
            <a:off x="6271299" y="1676990"/>
            <a:ext cx="2340000" cy="2340000"/>
          </a:xfrm>
          <a:prstGeom prst="blockArc">
            <a:avLst>
              <a:gd name="adj1" fmla="val 10800000"/>
              <a:gd name="adj2" fmla="val 21570952"/>
              <a:gd name="adj3" fmla="val 5246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30" name="Block Arc 15">
            <a:extLst>
              <a:ext uri="{FF2B5EF4-FFF2-40B4-BE49-F238E27FC236}">
                <a16:creationId xmlns:a16="http://schemas.microsoft.com/office/drawing/2014/main" id="{5E72CE5D-50AB-4E79-B094-8452C1CB1BC5}"/>
              </a:ext>
            </a:extLst>
          </p:cNvPr>
          <p:cNvSpPr/>
          <p:nvPr/>
        </p:nvSpPr>
        <p:spPr>
          <a:xfrm>
            <a:off x="8960343" y="1676990"/>
            <a:ext cx="2340000" cy="2340000"/>
          </a:xfrm>
          <a:prstGeom prst="blockArc">
            <a:avLst>
              <a:gd name="adj1" fmla="val 10800000"/>
              <a:gd name="adj2" fmla="val 21570209"/>
              <a:gd name="adj3" fmla="val 6362"/>
            </a:avLst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28" name="Block Arc 12">
            <a:extLst>
              <a:ext uri="{FF2B5EF4-FFF2-40B4-BE49-F238E27FC236}">
                <a16:creationId xmlns:a16="http://schemas.microsoft.com/office/drawing/2014/main" id="{2E091664-DD03-46FE-8304-18866EBB8D12}"/>
              </a:ext>
            </a:extLst>
          </p:cNvPr>
          <p:cNvSpPr/>
          <p:nvPr/>
        </p:nvSpPr>
        <p:spPr>
          <a:xfrm>
            <a:off x="893211" y="1676990"/>
            <a:ext cx="2340000" cy="2340000"/>
          </a:xfrm>
          <a:prstGeom prst="blockArc">
            <a:avLst>
              <a:gd name="adj1" fmla="val 10800000"/>
              <a:gd name="adj2" fmla="val 21599540"/>
              <a:gd name="adj3" fmla="val 5247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+mn-lt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76B9D93-713A-40ED-94C2-DA91F74E3A74}"/>
              </a:ext>
            </a:extLst>
          </p:cNvPr>
          <p:cNvGrpSpPr/>
          <p:nvPr/>
        </p:nvGrpSpPr>
        <p:grpSpPr>
          <a:xfrm>
            <a:off x="-98982" y="-104349"/>
            <a:ext cx="12408253" cy="7045442"/>
            <a:chOff x="-98982" y="-104349"/>
            <a:chExt cx="12408253" cy="7045442"/>
          </a:xfrm>
          <a:solidFill>
            <a:schemeClr val="bg1">
              <a:alpha val="10000"/>
            </a:schemeClr>
          </a:solidFill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13574BBA-5A6F-462E-84AF-A8DF244C614D}"/>
                </a:ext>
              </a:extLst>
            </p:cNvPr>
            <p:cNvCxnSpPr>
              <a:cxnSpLocks/>
              <a:stCxn id="68" idx="7"/>
              <a:endCxn id="66" idx="2"/>
            </p:cNvCxnSpPr>
            <p:nvPr/>
          </p:nvCxnSpPr>
          <p:spPr>
            <a:xfrm>
              <a:off x="1584504" y="1905029"/>
              <a:ext cx="1703016" cy="9444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5D9955CD-7999-439E-B931-6DC0A2B2B81A}"/>
                </a:ext>
              </a:extLst>
            </p:cNvPr>
            <p:cNvCxnSpPr>
              <a:cxnSpLocks/>
              <a:stCxn id="66" idx="4"/>
              <a:endCxn id="85" idx="1"/>
            </p:cNvCxnSpPr>
            <p:nvPr/>
          </p:nvCxnSpPr>
          <p:spPr>
            <a:xfrm flipV="1">
              <a:off x="3427782" y="2205662"/>
              <a:ext cx="482924" cy="57007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1DBEE600-DA29-4A28-B66C-AD1D4D274F59}"/>
                </a:ext>
              </a:extLst>
            </p:cNvPr>
            <p:cNvCxnSpPr>
              <a:cxnSpLocks/>
              <a:stCxn id="71" idx="2"/>
              <a:endCxn id="83" idx="6"/>
            </p:cNvCxnSpPr>
            <p:nvPr/>
          </p:nvCxnSpPr>
          <p:spPr>
            <a:xfrm flipH="1">
              <a:off x="4004116" y="998896"/>
              <a:ext cx="1032867" cy="4144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EF3060E4-9EF5-4D4B-82F6-C73611F4A04F}"/>
                </a:ext>
              </a:extLst>
            </p:cNvPr>
            <p:cNvCxnSpPr>
              <a:cxnSpLocks/>
              <a:stCxn id="85" idx="5"/>
              <a:endCxn id="71" idx="1"/>
            </p:cNvCxnSpPr>
            <p:nvPr/>
          </p:nvCxnSpPr>
          <p:spPr>
            <a:xfrm flipV="1">
              <a:off x="4016342" y="1082390"/>
              <a:ext cx="1055225" cy="10176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EBE8DD59-DC59-4F25-A7B1-3D1AA5364A64}"/>
                </a:ext>
              </a:extLst>
            </p:cNvPr>
            <p:cNvCxnSpPr>
              <a:cxnSpLocks/>
              <a:stCxn id="66" idx="5"/>
              <a:endCxn id="84" idx="1"/>
            </p:cNvCxnSpPr>
            <p:nvPr/>
          </p:nvCxnSpPr>
          <p:spPr>
            <a:xfrm flipV="1">
              <a:off x="3493690" y="2247314"/>
              <a:ext cx="1466461" cy="58328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F35E4062-0ED4-42EC-B6E1-2B9E4C299057}"/>
                </a:ext>
              </a:extLst>
            </p:cNvPr>
            <p:cNvCxnSpPr>
              <a:cxnSpLocks/>
              <a:stCxn id="71" idx="0"/>
              <a:endCxn id="84" idx="4"/>
            </p:cNvCxnSpPr>
            <p:nvPr/>
          </p:nvCxnSpPr>
          <p:spPr>
            <a:xfrm flipH="1">
              <a:off x="5012969" y="1116974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E7894C4-AB88-4C4F-8B46-077785446A4B}"/>
                </a:ext>
              </a:extLst>
            </p:cNvPr>
            <p:cNvCxnSpPr>
              <a:cxnSpLocks/>
              <a:stCxn id="85" idx="3"/>
              <a:endCxn id="83" idx="0"/>
            </p:cNvCxnSpPr>
            <p:nvPr/>
          </p:nvCxnSpPr>
          <p:spPr>
            <a:xfrm flipH="1" flipV="1">
              <a:off x="3892072" y="1525433"/>
              <a:ext cx="18633" cy="5745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37020EC-C83B-4EBA-B805-05EEE55C5CFD}"/>
                </a:ext>
              </a:extLst>
            </p:cNvPr>
            <p:cNvCxnSpPr>
              <a:cxnSpLocks/>
              <a:stCxn id="191" idx="7"/>
              <a:endCxn id="73" idx="1"/>
            </p:cNvCxnSpPr>
            <p:nvPr/>
          </p:nvCxnSpPr>
          <p:spPr>
            <a:xfrm flipV="1">
              <a:off x="5140075" y="2350975"/>
              <a:ext cx="1066308" cy="5527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67E5422B-4F4E-4EF3-BF30-09F502B270D9}"/>
                </a:ext>
              </a:extLst>
            </p:cNvPr>
            <p:cNvCxnSpPr>
              <a:cxnSpLocks/>
              <a:stCxn id="71" idx="7"/>
              <a:endCxn id="73" idx="3"/>
            </p:cNvCxnSpPr>
            <p:nvPr/>
          </p:nvCxnSpPr>
          <p:spPr>
            <a:xfrm>
              <a:off x="5238555" y="1082390"/>
              <a:ext cx="967828" cy="11101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6035FCD9-2CBD-49BC-9D2D-2EDB1CC52A90}"/>
                </a:ext>
              </a:extLst>
            </p:cNvPr>
            <p:cNvCxnSpPr>
              <a:cxnSpLocks/>
              <a:stCxn id="70" idx="3"/>
            </p:cNvCxnSpPr>
            <p:nvPr/>
          </p:nvCxnSpPr>
          <p:spPr>
            <a:xfrm flipH="1" flipV="1">
              <a:off x="3211650" y="18443"/>
              <a:ext cx="498790" cy="58289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38713C5B-01C6-49EE-93D1-16BC8D9FC54D}"/>
                </a:ext>
              </a:extLst>
            </p:cNvPr>
            <p:cNvCxnSpPr>
              <a:cxnSpLocks/>
              <a:stCxn id="85" idx="6"/>
              <a:endCxn id="84" idx="2"/>
            </p:cNvCxnSpPr>
            <p:nvPr/>
          </p:nvCxnSpPr>
          <p:spPr>
            <a:xfrm>
              <a:off x="4038220" y="2152844"/>
              <a:ext cx="900054" cy="416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A55FB29-6C54-4F71-8EF8-7A7410EB19C0}"/>
                </a:ext>
              </a:extLst>
            </p:cNvPr>
            <p:cNvCxnSpPr>
              <a:cxnSpLocks/>
              <a:stCxn id="70" idx="0"/>
              <a:endCxn id="83" idx="4"/>
            </p:cNvCxnSpPr>
            <p:nvPr/>
          </p:nvCxnSpPr>
          <p:spPr>
            <a:xfrm>
              <a:off x="3789668" y="792604"/>
              <a:ext cx="102405" cy="5087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CACBECF4-2792-4CFF-9B3B-9716A9662325}"/>
                </a:ext>
              </a:extLst>
            </p:cNvPr>
            <p:cNvCxnSpPr>
              <a:cxnSpLocks/>
              <a:stCxn id="84" idx="6"/>
              <a:endCxn id="73" idx="2"/>
            </p:cNvCxnSpPr>
            <p:nvPr/>
          </p:nvCxnSpPr>
          <p:spPr>
            <a:xfrm>
              <a:off x="5087665" y="2194496"/>
              <a:ext cx="1085901" cy="772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D1BC205A-F7BB-4D27-9073-2A4A32BBFB50}"/>
                </a:ext>
              </a:extLst>
            </p:cNvPr>
            <p:cNvCxnSpPr>
              <a:cxnSpLocks/>
              <a:stCxn id="72" idx="0"/>
              <a:endCxn id="73" idx="4"/>
            </p:cNvCxnSpPr>
            <p:nvPr/>
          </p:nvCxnSpPr>
          <p:spPr>
            <a:xfrm>
              <a:off x="6243041" y="1291086"/>
              <a:ext cx="42569" cy="868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700651C2-9CC5-49E7-B573-F8483E188ABF}"/>
                </a:ext>
              </a:extLst>
            </p:cNvPr>
            <p:cNvCxnSpPr>
              <a:cxnSpLocks/>
              <a:stCxn id="75" idx="1"/>
              <a:endCxn id="73" idx="5"/>
            </p:cNvCxnSpPr>
            <p:nvPr/>
          </p:nvCxnSpPr>
          <p:spPr>
            <a:xfrm flipH="1">
              <a:off x="6364837" y="570689"/>
              <a:ext cx="1332558" cy="162183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A94B7C26-C6F8-4579-ADB3-57064DC524E4}"/>
                </a:ext>
              </a:extLst>
            </p:cNvPr>
            <p:cNvCxnSpPr>
              <a:cxnSpLocks/>
              <a:stCxn id="75" idx="0"/>
              <a:endCxn id="74" idx="4"/>
            </p:cNvCxnSpPr>
            <p:nvPr/>
          </p:nvCxnSpPr>
          <p:spPr>
            <a:xfrm flipH="1">
              <a:off x="7737803" y="592567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185A2ECA-6465-49DD-9CA4-2307CEA42AA5}"/>
                </a:ext>
              </a:extLst>
            </p:cNvPr>
            <p:cNvCxnSpPr>
              <a:cxnSpLocks/>
              <a:stCxn id="74" idx="2"/>
              <a:endCxn id="73" idx="6"/>
            </p:cNvCxnSpPr>
            <p:nvPr/>
          </p:nvCxnSpPr>
          <p:spPr>
            <a:xfrm flipH="1">
              <a:off x="6397654" y="1722181"/>
              <a:ext cx="1228105" cy="5495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4132A994-F3AE-40FB-BC10-6AC29DB2C531}"/>
                </a:ext>
              </a:extLst>
            </p:cNvPr>
            <p:cNvCxnSpPr>
              <a:cxnSpLocks/>
              <a:stCxn id="74" idx="7"/>
              <a:endCxn id="214" idx="5"/>
            </p:cNvCxnSpPr>
            <p:nvPr/>
          </p:nvCxnSpPr>
          <p:spPr>
            <a:xfrm>
              <a:off x="7817030" y="1801408"/>
              <a:ext cx="1649913" cy="11052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F4CFD37F-36BC-4F32-9C7C-A2376C8AA42F}"/>
                </a:ext>
              </a:extLst>
            </p:cNvPr>
            <p:cNvCxnSpPr>
              <a:cxnSpLocks/>
              <a:stCxn id="74" idx="6"/>
              <a:endCxn id="81" idx="2"/>
            </p:cNvCxnSpPr>
            <p:nvPr/>
          </p:nvCxnSpPr>
          <p:spPr>
            <a:xfrm flipV="1">
              <a:off x="7849847" y="1627721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5973D917-5D0C-4426-8EEB-C5BAD8CCEE9F}"/>
                </a:ext>
              </a:extLst>
            </p:cNvPr>
            <p:cNvCxnSpPr>
              <a:cxnSpLocks/>
              <a:stCxn id="81" idx="7"/>
              <a:endCxn id="82" idx="3"/>
            </p:cNvCxnSpPr>
            <p:nvPr/>
          </p:nvCxnSpPr>
          <p:spPr>
            <a:xfrm>
              <a:off x="9385903" y="1706948"/>
              <a:ext cx="910362" cy="8460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6AA0E6EB-88F3-4B1F-8863-E21BF94BD882}"/>
                </a:ext>
              </a:extLst>
            </p:cNvPr>
            <p:cNvCxnSpPr>
              <a:cxnSpLocks/>
              <a:stCxn id="67" idx="0"/>
              <a:endCxn id="66" idx="3"/>
            </p:cNvCxnSpPr>
            <p:nvPr/>
          </p:nvCxnSpPr>
          <p:spPr>
            <a:xfrm>
              <a:off x="2865686" y="1745404"/>
              <a:ext cx="476698" cy="10381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71624A79-CD9C-4A7D-9F15-B4A82D3B1AF7}"/>
                </a:ext>
              </a:extLst>
            </p:cNvPr>
            <p:cNvCxnSpPr>
              <a:cxnSpLocks/>
              <a:stCxn id="83" idx="2"/>
              <a:endCxn id="67" idx="6"/>
            </p:cNvCxnSpPr>
            <p:nvPr/>
          </p:nvCxnSpPr>
          <p:spPr>
            <a:xfrm flipH="1">
              <a:off x="2983764" y="1413389"/>
              <a:ext cx="796264" cy="21393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F8C9FAF-9F51-4A35-BABD-BE3D30FB6548}"/>
                </a:ext>
              </a:extLst>
            </p:cNvPr>
            <p:cNvCxnSpPr>
              <a:cxnSpLocks/>
              <a:stCxn id="70" idx="1"/>
              <a:endCxn id="67" idx="5"/>
            </p:cNvCxnSpPr>
            <p:nvPr/>
          </p:nvCxnSpPr>
          <p:spPr>
            <a:xfrm flipH="1">
              <a:off x="2949180" y="759787"/>
              <a:ext cx="761261" cy="7840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5F6834BC-6EA9-41D2-BD81-5E1318046679}"/>
                </a:ext>
              </a:extLst>
            </p:cNvPr>
            <p:cNvCxnSpPr>
              <a:cxnSpLocks/>
              <a:stCxn id="69" idx="7"/>
              <a:endCxn id="67" idx="3"/>
            </p:cNvCxnSpPr>
            <p:nvPr/>
          </p:nvCxnSpPr>
          <p:spPr>
            <a:xfrm>
              <a:off x="2026273" y="811101"/>
              <a:ext cx="755920" cy="7327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D2333035-BBE0-41C0-B841-EE4679A93618}"/>
                </a:ext>
              </a:extLst>
            </p:cNvPr>
            <p:cNvCxnSpPr>
              <a:cxnSpLocks/>
              <a:stCxn id="68" idx="6"/>
              <a:endCxn id="67" idx="2"/>
            </p:cNvCxnSpPr>
            <p:nvPr/>
          </p:nvCxnSpPr>
          <p:spPr>
            <a:xfrm flipV="1">
              <a:off x="1617321" y="1627326"/>
              <a:ext cx="1130287" cy="1984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7E9A0FBC-7CFF-4AFA-ADC2-70A883BBAB52}"/>
                </a:ext>
              </a:extLst>
            </p:cNvPr>
            <p:cNvCxnSpPr>
              <a:cxnSpLocks/>
              <a:stCxn id="88" idx="7"/>
              <a:endCxn id="68" idx="3"/>
            </p:cNvCxnSpPr>
            <p:nvPr/>
          </p:nvCxnSpPr>
          <p:spPr>
            <a:xfrm>
              <a:off x="562732" y="991183"/>
              <a:ext cx="863318" cy="75539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DA4B84F3-447D-4B3E-AEEF-81177D4289CC}"/>
                </a:ext>
              </a:extLst>
            </p:cNvPr>
            <p:cNvCxnSpPr>
              <a:cxnSpLocks/>
              <a:stCxn id="88" idx="6"/>
              <a:endCxn id="69" idx="2"/>
            </p:cNvCxnSpPr>
            <p:nvPr/>
          </p:nvCxnSpPr>
          <p:spPr>
            <a:xfrm flipV="1">
              <a:off x="584609" y="758283"/>
              <a:ext cx="1314149" cy="18008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C618F212-7F6A-41E4-8AF8-7BFDA2D561E0}"/>
                </a:ext>
              </a:extLst>
            </p:cNvPr>
            <p:cNvCxnSpPr>
              <a:cxnSpLocks/>
              <a:stCxn id="88" idx="5"/>
            </p:cNvCxnSpPr>
            <p:nvPr/>
          </p:nvCxnSpPr>
          <p:spPr>
            <a:xfrm flipV="1">
              <a:off x="562732" y="7695"/>
              <a:ext cx="830501" cy="8778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EE98D6B3-4767-4E65-80F5-5805E7D0D088}"/>
                </a:ext>
              </a:extLst>
            </p:cNvPr>
            <p:cNvCxnSpPr>
              <a:cxnSpLocks/>
              <a:stCxn id="69" idx="4"/>
            </p:cNvCxnSpPr>
            <p:nvPr/>
          </p:nvCxnSpPr>
          <p:spPr>
            <a:xfrm flipH="1" flipV="1">
              <a:off x="1913190" y="8940"/>
              <a:ext cx="60264" cy="6746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DB54EE6A-8715-4615-8EE4-C3F183ECB7F6}"/>
                </a:ext>
              </a:extLst>
            </p:cNvPr>
            <p:cNvCxnSpPr>
              <a:cxnSpLocks/>
              <a:stCxn id="69" idx="5"/>
            </p:cNvCxnSpPr>
            <p:nvPr/>
          </p:nvCxnSpPr>
          <p:spPr>
            <a:xfrm flipV="1">
              <a:off x="2026273" y="21571"/>
              <a:ext cx="969507" cy="6838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AD47ACAD-79CA-4181-A603-B3F3A3C56972}"/>
                </a:ext>
              </a:extLst>
            </p:cNvPr>
            <p:cNvCxnSpPr>
              <a:cxnSpLocks/>
              <a:stCxn id="70" idx="5"/>
            </p:cNvCxnSpPr>
            <p:nvPr/>
          </p:nvCxnSpPr>
          <p:spPr>
            <a:xfrm flipV="1">
              <a:off x="3868895" y="-11241"/>
              <a:ext cx="430441" cy="6125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E4D21E65-A33D-4B82-8F6D-5E57631945F5}"/>
                </a:ext>
              </a:extLst>
            </p:cNvPr>
            <p:cNvCxnSpPr>
              <a:cxnSpLocks/>
              <a:stCxn id="69" idx="6"/>
              <a:endCxn id="70" idx="2"/>
            </p:cNvCxnSpPr>
            <p:nvPr/>
          </p:nvCxnSpPr>
          <p:spPr>
            <a:xfrm flipV="1">
              <a:off x="2048150" y="680560"/>
              <a:ext cx="1629474" cy="7772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B05BBB2A-AADA-4A12-AFEF-C304AEBA3955}"/>
                </a:ext>
              </a:extLst>
            </p:cNvPr>
            <p:cNvCxnSpPr>
              <a:cxnSpLocks/>
              <a:stCxn id="70" idx="6"/>
              <a:endCxn id="71" idx="3"/>
            </p:cNvCxnSpPr>
            <p:nvPr/>
          </p:nvCxnSpPr>
          <p:spPr>
            <a:xfrm>
              <a:off x="3901712" y="680560"/>
              <a:ext cx="1169856" cy="234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B1BE11C2-43D1-48CE-B701-2B22922EC4B2}"/>
                </a:ext>
              </a:extLst>
            </p:cNvPr>
            <p:cNvCxnSpPr>
              <a:cxnSpLocks/>
              <a:stCxn id="72" idx="2"/>
              <a:endCxn id="71" idx="6"/>
            </p:cNvCxnSpPr>
            <p:nvPr/>
          </p:nvCxnSpPr>
          <p:spPr>
            <a:xfrm flipH="1" flipV="1">
              <a:off x="5273139" y="998896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8F500EBD-A961-40B0-A633-D663B266CDD9}"/>
                </a:ext>
              </a:extLst>
            </p:cNvPr>
            <p:cNvCxnSpPr>
              <a:cxnSpLocks/>
              <a:stCxn id="93" idx="0"/>
              <a:endCxn id="71" idx="5"/>
            </p:cNvCxnSpPr>
            <p:nvPr/>
          </p:nvCxnSpPr>
          <p:spPr>
            <a:xfrm flipH="1">
              <a:off x="5238555" y="-6145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0649136-82AD-404A-AC08-D5DA5B8ADA26}"/>
                </a:ext>
              </a:extLst>
            </p:cNvPr>
            <p:cNvCxnSpPr>
              <a:cxnSpLocks/>
              <a:endCxn id="71" idx="4"/>
            </p:cNvCxnSpPr>
            <p:nvPr/>
          </p:nvCxnSpPr>
          <p:spPr>
            <a:xfrm>
              <a:off x="4883094" y="-29536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6D3833-79A9-4D05-94EA-2A1FBD47D6FD}"/>
                </a:ext>
              </a:extLst>
            </p:cNvPr>
            <p:cNvCxnSpPr>
              <a:cxnSpLocks/>
              <a:stCxn id="93" idx="2"/>
              <a:endCxn id="72" idx="4"/>
            </p:cNvCxnSpPr>
            <p:nvPr/>
          </p:nvCxnSpPr>
          <p:spPr>
            <a:xfrm flipH="1">
              <a:off x="6243041" y="-5452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54F01212-BB44-4345-AFB8-784C37C091F0}"/>
                </a:ext>
              </a:extLst>
            </p:cNvPr>
            <p:cNvCxnSpPr>
              <a:cxnSpLocks/>
              <a:stCxn id="75" idx="2"/>
              <a:endCxn id="72" idx="6"/>
            </p:cNvCxnSpPr>
            <p:nvPr/>
          </p:nvCxnSpPr>
          <p:spPr>
            <a:xfrm flipH="1">
              <a:off x="6317737" y="517871"/>
              <a:ext cx="1357780" cy="6985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3A22C632-F251-47BF-A47C-BB32F238E49E}"/>
                </a:ext>
              </a:extLst>
            </p:cNvPr>
            <p:cNvCxnSpPr>
              <a:cxnSpLocks/>
              <a:stCxn id="75" idx="4"/>
            </p:cNvCxnSpPr>
            <p:nvPr/>
          </p:nvCxnSpPr>
          <p:spPr>
            <a:xfrm flipV="1">
              <a:off x="7750213" y="54467"/>
              <a:ext cx="93642" cy="3887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23E6CA4A-B30D-4EB2-AA92-4A81F8C72FC0}"/>
                </a:ext>
              </a:extLst>
            </p:cNvPr>
            <p:cNvCxnSpPr>
              <a:cxnSpLocks/>
              <a:stCxn id="76" idx="3"/>
            </p:cNvCxnSpPr>
            <p:nvPr/>
          </p:nvCxnSpPr>
          <p:spPr>
            <a:xfrm flipH="1" flipV="1">
              <a:off x="8652184" y="-11241"/>
              <a:ext cx="511421" cy="3567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FA31386C-C4D0-4EFC-A276-443457DE9BC7}"/>
                </a:ext>
              </a:extLst>
            </p:cNvPr>
            <p:cNvCxnSpPr>
              <a:cxnSpLocks/>
              <a:stCxn id="76" idx="2"/>
              <a:endCxn id="75" idx="6"/>
            </p:cNvCxnSpPr>
            <p:nvPr/>
          </p:nvCxnSpPr>
          <p:spPr>
            <a:xfrm flipH="1">
              <a:off x="7824909" y="42476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5EDD08E5-161D-44C4-8CC7-16C83B54B9FF}"/>
                </a:ext>
              </a:extLst>
            </p:cNvPr>
            <p:cNvCxnSpPr>
              <a:cxnSpLocks/>
              <a:stCxn id="81" idx="4"/>
              <a:endCxn id="76" idx="0"/>
            </p:cNvCxnSpPr>
            <p:nvPr/>
          </p:nvCxnSpPr>
          <p:spPr>
            <a:xfrm flipH="1" flipV="1">
              <a:off x="9242832" y="53680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5BB52D6B-BBC9-4049-89CF-F4BE3BA82C6D}"/>
                </a:ext>
              </a:extLst>
            </p:cNvPr>
            <p:cNvCxnSpPr>
              <a:cxnSpLocks/>
              <a:stCxn id="80" idx="3"/>
              <a:endCxn id="76" idx="7"/>
            </p:cNvCxnSpPr>
            <p:nvPr/>
          </p:nvCxnSpPr>
          <p:spPr>
            <a:xfrm flipH="1" flipV="1">
              <a:off x="9322059" y="503987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62766DD-0278-45E7-A418-B00CA9E0B0F0}"/>
                </a:ext>
              </a:extLst>
            </p:cNvPr>
            <p:cNvCxnSpPr>
              <a:cxnSpLocks/>
              <a:stCxn id="80" idx="2"/>
              <a:endCxn id="81" idx="6"/>
            </p:cNvCxnSpPr>
            <p:nvPr/>
          </p:nvCxnSpPr>
          <p:spPr>
            <a:xfrm flipH="1">
              <a:off x="9418720" y="1237716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9A86ABA7-90CC-43B3-98A4-3A70F3E7CA90}"/>
                </a:ext>
              </a:extLst>
            </p:cNvPr>
            <p:cNvCxnSpPr>
              <a:cxnSpLocks/>
              <a:stCxn id="80" idx="1"/>
              <a:endCxn id="82" idx="4"/>
            </p:cNvCxnSpPr>
            <p:nvPr/>
          </p:nvCxnSpPr>
          <p:spPr>
            <a:xfrm flipH="1">
              <a:off x="10349083" y="1309164"/>
              <a:ext cx="576378" cy="12219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BBAE8F31-35EA-4950-B29E-54DD0424CBC0}"/>
                </a:ext>
              </a:extLst>
            </p:cNvPr>
            <p:cNvCxnSpPr>
              <a:cxnSpLocks/>
              <a:stCxn id="78" idx="1"/>
              <a:endCxn id="82" idx="5"/>
            </p:cNvCxnSpPr>
            <p:nvPr/>
          </p:nvCxnSpPr>
          <p:spPr>
            <a:xfrm flipH="1">
              <a:off x="10401901" y="1774673"/>
              <a:ext cx="1757220" cy="7783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D14F2F86-5A3C-4FF9-9A2A-894802E84D80}"/>
                </a:ext>
              </a:extLst>
            </p:cNvPr>
            <p:cNvCxnSpPr>
              <a:cxnSpLocks/>
              <a:stCxn id="78" idx="0"/>
              <a:endCxn id="79" idx="4"/>
            </p:cNvCxnSpPr>
            <p:nvPr/>
          </p:nvCxnSpPr>
          <p:spPr>
            <a:xfrm flipH="1">
              <a:off x="11893491" y="1806534"/>
              <a:ext cx="313099" cy="9575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78069052-1C62-41CF-B742-38B248C22B05}"/>
                </a:ext>
              </a:extLst>
            </p:cNvPr>
            <p:cNvCxnSpPr>
              <a:cxnSpLocks/>
              <a:stCxn id="150" idx="7"/>
              <a:endCxn id="215" idx="1"/>
            </p:cNvCxnSpPr>
            <p:nvPr/>
          </p:nvCxnSpPr>
          <p:spPr>
            <a:xfrm flipH="1" flipV="1">
              <a:off x="8117425" y="3321916"/>
              <a:ext cx="642685" cy="1106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B6A779B7-6A8E-4BE6-AEBA-83918EB4AAE8}"/>
                </a:ext>
              </a:extLst>
            </p:cNvPr>
            <p:cNvCxnSpPr>
              <a:cxnSpLocks/>
              <a:endCxn id="77" idx="6"/>
            </p:cNvCxnSpPr>
            <p:nvPr/>
          </p:nvCxnSpPr>
          <p:spPr>
            <a:xfrm flipH="1">
              <a:off x="11941804" y="350882"/>
              <a:ext cx="294325" cy="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9FC02040-715C-43BA-A35A-208E1F2B8A2C}"/>
                </a:ext>
              </a:extLst>
            </p:cNvPr>
            <p:cNvCxnSpPr>
              <a:cxnSpLocks/>
              <a:stCxn id="150" idx="0"/>
              <a:endCxn id="214" idx="3"/>
            </p:cNvCxnSpPr>
            <p:nvPr/>
          </p:nvCxnSpPr>
          <p:spPr>
            <a:xfrm flipV="1">
              <a:off x="8839337" y="3056346"/>
              <a:ext cx="575543" cy="133887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81CE08A8-26F3-4B85-A77B-EA864F861BA3}"/>
                </a:ext>
              </a:extLst>
            </p:cNvPr>
            <p:cNvCxnSpPr>
              <a:cxnSpLocks/>
              <a:stCxn id="162" idx="0"/>
              <a:endCxn id="213" idx="0"/>
            </p:cNvCxnSpPr>
            <p:nvPr/>
          </p:nvCxnSpPr>
          <p:spPr>
            <a:xfrm flipH="1" flipV="1">
              <a:off x="10593831" y="3434127"/>
              <a:ext cx="970340" cy="11166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E49A2894-59FE-4627-B09B-11B416578DD5}"/>
                </a:ext>
              </a:extLst>
            </p:cNvPr>
            <p:cNvCxnSpPr>
              <a:cxnSpLocks/>
              <a:stCxn id="162" idx="1"/>
              <a:endCxn id="79" idx="0"/>
            </p:cNvCxnSpPr>
            <p:nvPr/>
          </p:nvCxnSpPr>
          <p:spPr>
            <a:xfrm flipV="1">
              <a:off x="11616989" y="2983008"/>
              <a:ext cx="228732" cy="15896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5C461EA5-AABA-4AFD-A86B-586B4C950946}"/>
                </a:ext>
              </a:extLst>
            </p:cNvPr>
            <p:cNvCxnSpPr>
              <a:cxnSpLocks/>
              <a:stCxn id="79" idx="2"/>
              <a:endCxn id="82" idx="6"/>
            </p:cNvCxnSpPr>
            <p:nvPr/>
          </p:nvCxnSpPr>
          <p:spPr>
            <a:xfrm flipH="1" flipV="1">
              <a:off x="10423779" y="2605827"/>
              <a:ext cx="1336358" cy="2438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07018BEF-3309-4641-BC3C-0B00F6442855}"/>
                </a:ext>
              </a:extLst>
            </p:cNvPr>
            <p:cNvCxnSpPr>
              <a:cxnSpLocks/>
              <a:stCxn id="78" idx="2"/>
              <a:endCxn id="80" idx="6"/>
            </p:cNvCxnSpPr>
            <p:nvPr/>
          </p:nvCxnSpPr>
          <p:spPr>
            <a:xfrm flipH="1" flipV="1">
              <a:off x="11097954" y="1194675"/>
              <a:ext cx="1050131" cy="5239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87694E94-CDB6-42E5-9499-FE75FA476E90}"/>
                </a:ext>
              </a:extLst>
            </p:cNvPr>
            <p:cNvCxnSpPr>
              <a:cxnSpLocks/>
              <a:stCxn id="77" idx="1"/>
              <a:endCxn id="80" idx="5"/>
            </p:cNvCxnSpPr>
            <p:nvPr/>
          </p:nvCxnSpPr>
          <p:spPr>
            <a:xfrm flipH="1">
              <a:off x="11050531" y="430109"/>
              <a:ext cx="700002" cy="693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9A24D912-578C-4BD9-BD77-68A17AC92C3E}"/>
                </a:ext>
              </a:extLst>
            </p:cNvPr>
            <p:cNvCxnSpPr>
              <a:cxnSpLocks/>
              <a:stCxn id="77" idx="3"/>
              <a:endCxn id="94" idx="1"/>
            </p:cNvCxnSpPr>
            <p:nvPr/>
          </p:nvCxnSpPr>
          <p:spPr>
            <a:xfrm flipH="1" flipV="1">
              <a:off x="10480717" y="1658"/>
              <a:ext cx="1269816" cy="2699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F9B2DC65-AD4F-42B3-A1B3-E9C6AC8A7EB0}"/>
                </a:ext>
              </a:extLst>
            </p:cNvPr>
            <p:cNvCxnSpPr>
              <a:cxnSpLocks/>
              <a:stCxn id="80" idx="4"/>
              <a:endCxn id="94" idx="2"/>
            </p:cNvCxnSpPr>
            <p:nvPr/>
          </p:nvCxnSpPr>
          <p:spPr>
            <a:xfrm flipH="1" flipV="1">
              <a:off x="10368902" y="619"/>
              <a:ext cx="597574" cy="1105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F77A3B55-7C38-4976-AAE3-1E728660165E}"/>
                </a:ext>
              </a:extLst>
            </p:cNvPr>
            <p:cNvCxnSpPr>
              <a:cxnSpLocks/>
              <a:stCxn id="76" idx="5"/>
              <a:endCxn id="94" idx="0"/>
            </p:cNvCxnSpPr>
            <p:nvPr/>
          </p:nvCxnSpPr>
          <p:spPr>
            <a:xfrm flipV="1">
              <a:off x="9322059" y="-420"/>
              <a:ext cx="935027" cy="3459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98143AC7-756F-476F-B343-8DE46FBFC98A}"/>
                </a:ext>
              </a:extLst>
            </p:cNvPr>
            <p:cNvCxnSpPr>
              <a:cxnSpLocks/>
              <a:stCxn id="77" idx="7"/>
              <a:endCxn id="78" idx="3"/>
            </p:cNvCxnSpPr>
            <p:nvPr/>
          </p:nvCxnSpPr>
          <p:spPr>
            <a:xfrm>
              <a:off x="11908987" y="430109"/>
              <a:ext cx="270959" cy="12410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A1F9E6FC-94A3-496B-AB95-5F81DDDE8FAA}"/>
                </a:ext>
              </a:extLst>
            </p:cNvPr>
            <p:cNvCxnSpPr>
              <a:cxnSpLocks/>
              <a:stCxn id="75" idx="7"/>
              <a:endCxn id="81" idx="3"/>
            </p:cNvCxnSpPr>
            <p:nvPr/>
          </p:nvCxnSpPr>
          <p:spPr>
            <a:xfrm>
              <a:off x="7803031" y="570690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70735CA9-DD50-422B-85CE-0C086FC9CC30}"/>
                </a:ext>
              </a:extLst>
            </p:cNvPr>
            <p:cNvCxnSpPr>
              <a:cxnSpLocks/>
              <a:endCxn id="77" idx="4"/>
            </p:cNvCxnSpPr>
            <p:nvPr/>
          </p:nvCxnSpPr>
          <p:spPr>
            <a:xfrm flipH="1">
              <a:off x="11829760" y="8940"/>
              <a:ext cx="14366" cy="22989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C85D7DB4-53E1-47E9-9324-650B2BB0C880}"/>
                </a:ext>
              </a:extLst>
            </p:cNvPr>
            <p:cNvSpPr/>
            <p:nvPr/>
          </p:nvSpPr>
          <p:spPr>
            <a:xfrm rot="1036530" flipV="1">
              <a:off x="3282465" y="277068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709E2C89-EF9A-4227-98A5-54E426329A83}"/>
                </a:ext>
              </a:extLst>
            </p:cNvPr>
            <p:cNvSpPr/>
            <p:nvPr/>
          </p:nvSpPr>
          <p:spPr>
            <a:xfrm flipV="1">
              <a:off x="2747608" y="150924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03C40CCB-1D64-419D-BA2D-E718BD22A87E}"/>
                </a:ext>
              </a:extLst>
            </p:cNvPr>
            <p:cNvSpPr/>
            <p:nvPr/>
          </p:nvSpPr>
          <p:spPr>
            <a:xfrm flipV="1">
              <a:off x="1393233" y="171375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088C3687-EB51-43A0-A744-36177DDFF445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1898758" y="683587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F04BA939-B0DD-4F21-B346-D46861FC32C1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3677624" y="5685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FFA3DB31-8773-49EC-B2C8-EDD982D86D5A}"/>
                </a:ext>
              </a:extLst>
            </p:cNvPr>
            <p:cNvSpPr/>
            <p:nvPr/>
          </p:nvSpPr>
          <p:spPr>
            <a:xfrm flipV="1">
              <a:off x="5036983" y="88081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7860734D-F81E-491D-A36C-7B75D5983484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6168345" y="114169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81219A5C-7EDF-485B-A662-3011F28830F9}"/>
                </a:ext>
              </a:extLst>
            </p:cNvPr>
            <p:cNvSpPr/>
            <p:nvPr/>
          </p:nvSpPr>
          <p:spPr>
            <a:xfrm flipV="1">
              <a:off x="6173566" y="2159704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20D2140B-3417-4B56-89A8-6F81ED0FFBD2}"/>
                </a:ext>
              </a:extLst>
            </p:cNvPr>
            <p:cNvSpPr/>
            <p:nvPr/>
          </p:nvSpPr>
          <p:spPr>
            <a:xfrm flipV="1">
              <a:off x="7625759" y="16101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9AB29AED-F835-48E8-A9C2-F223B3B8FDE6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7675517" y="44317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AF33854B-D1D4-4F8A-BACF-2031148326B5}"/>
                </a:ext>
              </a:extLst>
            </p:cNvPr>
            <p:cNvSpPr/>
            <p:nvPr/>
          </p:nvSpPr>
          <p:spPr>
            <a:xfrm flipV="1">
              <a:off x="9130788" y="3127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32592367-450E-4D51-8BA9-F86A1A3CEC56}"/>
                </a:ext>
              </a:extLst>
            </p:cNvPr>
            <p:cNvSpPr/>
            <p:nvPr/>
          </p:nvSpPr>
          <p:spPr>
            <a:xfrm flipV="1">
              <a:off x="11717716" y="23883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E36B3983-C1EA-451B-BB22-41EAA60C49C2}"/>
                </a:ext>
              </a:extLst>
            </p:cNvPr>
            <p:cNvSpPr>
              <a:spLocks noChangeAspect="1"/>
            </p:cNvSpPr>
            <p:nvPr/>
          </p:nvSpPr>
          <p:spPr>
            <a:xfrm rot="682168" flipV="1">
              <a:off x="12146619" y="165860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9E1CB12A-0AE3-4281-95AC-3B8FA027C130}"/>
                </a:ext>
              </a:extLst>
            </p:cNvPr>
            <p:cNvSpPr/>
            <p:nvPr/>
          </p:nvSpPr>
          <p:spPr>
            <a:xfrm rot="738506" flipV="1">
              <a:off x="11757562" y="276149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E9045CD3-09B2-4E9E-86B4-3BB4DDDBB852}"/>
                </a:ext>
              </a:extLst>
            </p:cNvPr>
            <p:cNvSpPr/>
            <p:nvPr/>
          </p:nvSpPr>
          <p:spPr>
            <a:xfrm rot="20935587" flipV="1">
              <a:off x="10875952" y="1104151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BF841AED-9DB7-43A1-85AF-A19C1B7BD64B}"/>
                </a:ext>
              </a:extLst>
            </p:cNvPr>
            <p:cNvSpPr/>
            <p:nvPr/>
          </p:nvSpPr>
          <p:spPr>
            <a:xfrm flipV="1">
              <a:off x="9194632" y="151567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F2A0DD65-4FF5-4C15-9BC2-2946F57370DC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10274387" y="2531131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58BC5438-5B97-4E01-BBD0-3D932CC60CEA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3780028" y="130134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0F50743A-08C6-492E-BFEB-68FEC2B6A5A5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4938273" y="211980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ED087C55-710F-4512-BDE0-982018584995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3888828" y="207814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CC9C201F-48E4-4BE4-BE7D-7B78E27E2641}"/>
                </a:ext>
              </a:extLst>
            </p:cNvPr>
            <p:cNvCxnSpPr>
              <a:cxnSpLocks/>
              <a:stCxn id="85" idx="2"/>
              <a:endCxn id="67" idx="7"/>
            </p:cNvCxnSpPr>
            <p:nvPr/>
          </p:nvCxnSpPr>
          <p:spPr>
            <a:xfrm flipH="1" flipV="1">
              <a:off x="2949180" y="1710820"/>
              <a:ext cx="939648" cy="44202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FA215683-3F41-4989-A91B-86482CAF52C9}"/>
                </a:ext>
              </a:extLst>
            </p:cNvPr>
            <p:cNvCxnSpPr>
              <a:cxnSpLocks/>
              <a:stCxn id="68" idx="4"/>
              <a:endCxn id="69" idx="1"/>
            </p:cNvCxnSpPr>
            <p:nvPr/>
          </p:nvCxnSpPr>
          <p:spPr>
            <a:xfrm flipV="1">
              <a:off x="1505277" y="811101"/>
              <a:ext cx="415359" cy="9026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9A20A5AC-7B72-46B4-9A02-5A59E89A4579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435217" y="86366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5AC034E5-3045-4C72-A245-51A7D7606B36}"/>
                </a:ext>
              </a:extLst>
            </p:cNvPr>
            <p:cNvCxnSpPr>
              <a:cxnSpLocks/>
              <a:stCxn id="88" idx="3"/>
            </p:cNvCxnSpPr>
            <p:nvPr/>
          </p:nvCxnSpPr>
          <p:spPr>
            <a:xfrm flipH="1" flipV="1">
              <a:off x="14396" y="20999"/>
              <a:ext cx="442699" cy="8645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2B4D5B8C-FCAE-4D66-A6B3-791D4787E79E}"/>
                </a:ext>
              </a:extLst>
            </p:cNvPr>
            <p:cNvCxnSpPr>
              <a:cxnSpLocks/>
              <a:stCxn id="88" idx="2"/>
            </p:cNvCxnSpPr>
            <p:nvPr/>
          </p:nvCxnSpPr>
          <p:spPr>
            <a:xfrm flipH="1" flipV="1">
              <a:off x="-27532" y="832189"/>
              <a:ext cx="462749" cy="1061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EA1782CB-DF33-44B9-BED1-41E48F248A50}"/>
                </a:ext>
              </a:extLst>
            </p:cNvPr>
            <p:cNvCxnSpPr>
              <a:cxnSpLocks/>
              <a:stCxn id="88" idx="1"/>
            </p:cNvCxnSpPr>
            <p:nvPr/>
          </p:nvCxnSpPr>
          <p:spPr>
            <a:xfrm flipH="1">
              <a:off x="-27532" y="991183"/>
              <a:ext cx="484627" cy="496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537FBA88-9688-45F0-B04D-222EDBF843CF}"/>
                </a:ext>
              </a:extLst>
            </p:cNvPr>
            <p:cNvCxnSpPr>
              <a:cxnSpLocks/>
              <a:endCxn id="68" idx="2"/>
            </p:cNvCxnSpPr>
            <p:nvPr/>
          </p:nvCxnSpPr>
          <p:spPr>
            <a:xfrm flipV="1">
              <a:off x="42498" y="1825802"/>
              <a:ext cx="1350735" cy="1774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Chord 92">
              <a:extLst>
                <a:ext uri="{FF2B5EF4-FFF2-40B4-BE49-F238E27FC236}">
                  <a16:creationId xmlns:a16="http://schemas.microsoft.com/office/drawing/2014/main" id="{8F50A8FD-DA90-487E-A4B2-9EF9C90693E8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6507935" y="-75430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Chord 93">
              <a:extLst>
                <a:ext uri="{FF2B5EF4-FFF2-40B4-BE49-F238E27FC236}">
                  <a16:creationId xmlns:a16="http://schemas.microsoft.com/office/drawing/2014/main" id="{8A478409-4933-4289-8478-209580633B34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10256792" y="-104349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F32554CF-827E-44A7-BED4-3A73C3692EEB}"/>
                </a:ext>
              </a:extLst>
            </p:cNvPr>
            <p:cNvCxnSpPr>
              <a:cxnSpLocks/>
              <a:stCxn id="93" idx="1"/>
              <a:endCxn id="75" idx="3"/>
            </p:cNvCxnSpPr>
            <p:nvPr/>
          </p:nvCxnSpPr>
          <p:spPr>
            <a:xfrm>
              <a:off x="6657218" y="-4759"/>
              <a:ext cx="1040177" cy="46981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6981A961-FB45-43D9-AC17-3BFF0259559E}"/>
                </a:ext>
              </a:extLst>
            </p:cNvPr>
            <p:cNvCxnSpPr>
              <a:cxnSpLocks/>
              <a:endCxn id="147" idx="1"/>
            </p:cNvCxnSpPr>
            <p:nvPr/>
          </p:nvCxnSpPr>
          <p:spPr>
            <a:xfrm flipH="1">
              <a:off x="11505573" y="5340915"/>
              <a:ext cx="674373" cy="39668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79959F54-9DCF-4339-8E7B-865CEC1E414D}"/>
                </a:ext>
              </a:extLst>
            </p:cNvPr>
            <p:cNvCxnSpPr>
              <a:cxnSpLocks/>
              <a:endCxn id="162" idx="2"/>
            </p:cNvCxnSpPr>
            <p:nvPr/>
          </p:nvCxnSpPr>
          <p:spPr>
            <a:xfrm flipH="1">
              <a:off x="11638867" y="4355007"/>
              <a:ext cx="670058" cy="2704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4DC7BEE1-C67E-4F94-8D82-4F10366BB570}"/>
                </a:ext>
              </a:extLst>
            </p:cNvPr>
            <p:cNvCxnSpPr>
              <a:cxnSpLocks/>
              <a:stCxn id="147" idx="0"/>
              <a:endCxn id="162" idx="4"/>
            </p:cNvCxnSpPr>
            <p:nvPr/>
          </p:nvCxnSpPr>
          <p:spPr>
            <a:xfrm flipV="1">
              <a:off x="11422079" y="4700191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646DB28D-DB75-40C7-A319-98F6F3CEDB47}"/>
                </a:ext>
              </a:extLst>
            </p:cNvPr>
            <p:cNvCxnSpPr>
              <a:cxnSpLocks/>
              <a:stCxn id="213" idx="2"/>
              <a:endCxn id="149" idx="1"/>
            </p:cNvCxnSpPr>
            <p:nvPr/>
          </p:nvCxnSpPr>
          <p:spPr>
            <a:xfrm>
              <a:off x="10451194" y="3503136"/>
              <a:ext cx="31607" cy="6934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999718EA-2547-47A1-8E3B-EAE8E1BFFC55}"/>
                </a:ext>
              </a:extLst>
            </p:cNvPr>
            <p:cNvCxnSpPr>
              <a:cxnSpLocks/>
              <a:stCxn id="147" idx="7"/>
              <a:endCxn id="149" idx="3"/>
            </p:cNvCxnSpPr>
            <p:nvPr/>
          </p:nvCxnSpPr>
          <p:spPr>
            <a:xfrm flipH="1" flipV="1">
              <a:off x="10482801" y="4355007"/>
              <a:ext cx="855784" cy="1382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6FFD2241-A284-449E-9453-D2FB90D201FF}"/>
                </a:ext>
              </a:extLst>
            </p:cNvPr>
            <p:cNvCxnSpPr>
              <a:cxnSpLocks/>
              <a:endCxn id="162" idx="3"/>
            </p:cNvCxnSpPr>
            <p:nvPr/>
          </p:nvCxnSpPr>
          <p:spPr>
            <a:xfrm flipH="1" flipV="1">
              <a:off x="11616989" y="4678313"/>
              <a:ext cx="692282" cy="4095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7EB8ED5C-95A0-4123-A833-9086F3E289D2}"/>
                </a:ext>
              </a:extLst>
            </p:cNvPr>
            <p:cNvCxnSpPr>
              <a:cxnSpLocks/>
              <a:stCxn id="162" idx="6"/>
              <a:endCxn id="149" idx="2"/>
            </p:cNvCxnSpPr>
            <p:nvPr/>
          </p:nvCxnSpPr>
          <p:spPr>
            <a:xfrm flipH="1" flipV="1">
              <a:off x="10515618" y="4275780"/>
              <a:ext cx="973856" cy="3497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E3E50F5B-905F-4F19-BC69-3DCB2B371F51}"/>
                </a:ext>
              </a:extLst>
            </p:cNvPr>
            <p:cNvCxnSpPr>
              <a:cxnSpLocks/>
              <a:stCxn id="148" idx="0"/>
              <a:endCxn id="149" idx="4"/>
            </p:cNvCxnSpPr>
            <p:nvPr/>
          </p:nvCxnSpPr>
          <p:spPr>
            <a:xfrm flipV="1">
              <a:off x="10334099" y="4387824"/>
              <a:ext cx="69475" cy="11410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CBC9AB95-C9BE-4BA5-B255-CC96D46EFD82}"/>
                </a:ext>
              </a:extLst>
            </p:cNvPr>
            <p:cNvCxnSpPr>
              <a:cxnSpLocks/>
              <a:stCxn id="151" idx="1"/>
              <a:endCxn id="149" idx="5"/>
            </p:cNvCxnSpPr>
            <p:nvPr/>
          </p:nvCxnSpPr>
          <p:spPr>
            <a:xfrm flipV="1">
              <a:off x="8879746" y="4355007"/>
              <a:ext cx="1444602" cy="13037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1119CD90-6434-4BAC-92DF-40CC638D290E}"/>
                </a:ext>
              </a:extLst>
            </p:cNvPr>
            <p:cNvCxnSpPr>
              <a:cxnSpLocks/>
              <a:stCxn id="151" idx="0"/>
              <a:endCxn id="150" idx="4"/>
            </p:cNvCxnSpPr>
            <p:nvPr/>
          </p:nvCxnSpPr>
          <p:spPr>
            <a:xfrm flipV="1">
              <a:off x="8826927" y="4619304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E96FFE7C-23EA-4CB4-B29E-3873AE2CB4EE}"/>
                </a:ext>
              </a:extLst>
            </p:cNvPr>
            <p:cNvCxnSpPr>
              <a:cxnSpLocks/>
              <a:stCxn id="150" idx="2"/>
              <a:endCxn id="149" idx="6"/>
            </p:cNvCxnSpPr>
            <p:nvPr/>
          </p:nvCxnSpPr>
          <p:spPr>
            <a:xfrm flipV="1">
              <a:off x="8951381" y="4275780"/>
              <a:ext cx="1340149" cy="2314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51E1FC14-5B30-4C97-81DC-E37AC9430126}"/>
                </a:ext>
              </a:extLst>
            </p:cNvPr>
            <p:cNvCxnSpPr>
              <a:cxnSpLocks/>
              <a:stCxn id="150" idx="7"/>
              <a:endCxn id="158" idx="2"/>
            </p:cNvCxnSpPr>
            <p:nvPr/>
          </p:nvCxnSpPr>
          <p:spPr>
            <a:xfrm flipH="1" flipV="1">
              <a:off x="6683226" y="3221226"/>
              <a:ext cx="2076884" cy="12068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000D45EF-2ABB-4374-AC35-E7E66C802956}"/>
                </a:ext>
              </a:extLst>
            </p:cNvPr>
            <p:cNvCxnSpPr>
              <a:cxnSpLocks/>
              <a:stCxn id="150" idx="6"/>
              <a:endCxn id="157" idx="2"/>
            </p:cNvCxnSpPr>
            <p:nvPr/>
          </p:nvCxnSpPr>
          <p:spPr>
            <a:xfrm flipH="1">
              <a:off x="7382508" y="4507260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EB848D5E-4B86-4365-BE40-C1E9C605BEA8}"/>
                </a:ext>
              </a:extLst>
            </p:cNvPr>
            <p:cNvCxnSpPr>
              <a:cxnSpLocks/>
              <a:stCxn id="157" idx="7"/>
              <a:endCxn id="158" idx="3"/>
            </p:cNvCxnSpPr>
            <p:nvPr/>
          </p:nvCxnSpPr>
          <p:spPr>
            <a:xfrm flipH="1" flipV="1">
              <a:off x="6661348" y="3274044"/>
              <a:ext cx="529889" cy="1248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5CC3D79E-2A0F-4132-B214-2BFC8EBEA6A4}"/>
                </a:ext>
              </a:extLst>
            </p:cNvPr>
            <p:cNvCxnSpPr>
              <a:cxnSpLocks/>
              <a:stCxn id="214" idx="1"/>
              <a:endCxn id="149" idx="0"/>
            </p:cNvCxnSpPr>
            <p:nvPr/>
          </p:nvCxnSpPr>
          <p:spPr>
            <a:xfrm>
              <a:off x="9564537" y="3108409"/>
              <a:ext cx="839037" cy="10553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1E95C72C-5DC8-4E44-A04C-60712F8C29DC}"/>
                </a:ext>
              </a:extLst>
            </p:cNvPr>
            <p:cNvCxnSpPr>
              <a:cxnSpLocks/>
              <a:endCxn id="147" idx="3"/>
            </p:cNvCxnSpPr>
            <p:nvPr/>
          </p:nvCxnSpPr>
          <p:spPr>
            <a:xfrm flipH="1" flipV="1">
              <a:off x="11505573" y="5904589"/>
              <a:ext cx="674373" cy="3280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A0AA27BD-5A10-4370-9E99-C431FB7BBF06}"/>
                </a:ext>
              </a:extLst>
            </p:cNvPr>
            <p:cNvCxnSpPr>
              <a:cxnSpLocks/>
              <a:stCxn id="148" idx="2"/>
              <a:endCxn id="147" idx="6"/>
            </p:cNvCxnSpPr>
            <p:nvPr/>
          </p:nvCxnSpPr>
          <p:spPr>
            <a:xfrm>
              <a:off x="10408795" y="5603601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4DC9D52B-2BA9-4D4C-94AE-9EBCC9E9F897}"/>
                </a:ext>
              </a:extLst>
            </p:cNvPr>
            <p:cNvCxnSpPr>
              <a:cxnSpLocks/>
              <a:stCxn id="163" idx="0"/>
              <a:endCxn id="147" idx="5"/>
            </p:cNvCxnSpPr>
            <p:nvPr/>
          </p:nvCxnSpPr>
          <p:spPr>
            <a:xfrm flipV="1">
              <a:off x="10069009" y="5904589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D8EDE77A-C599-4B0B-9DE4-E75C7B7CBD3D}"/>
                </a:ext>
              </a:extLst>
            </p:cNvPr>
            <p:cNvCxnSpPr>
              <a:cxnSpLocks/>
              <a:endCxn id="147" idx="4"/>
            </p:cNvCxnSpPr>
            <p:nvPr/>
          </p:nvCxnSpPr>
          <p:spPr>
            <a:xfrm flipH="1" flipV="1">
              <a:off x="11422079" y="5939173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C30CBD17-90A0-47FF-899E-E5DF5E52088F}"/>
                </a:ext>
              </a:extLst>
            </p:cNvPr>
            <p:cNvCxnSpPr>
              <a:cxnSpLocks/>
              <a:stCxn id="163" idx="2"/>
              <a:endCxn id="148" idx="4"/>
            </p:cNvCxnSpPr>
            <p:nvPr/>
          </p:nvCxnSpPr>
          <p:spPr>
            <a:xfrm flipV="1">
              <a:off x="9994466" y="5678297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6E9176D4-CAAC-41BF-983F-15BC6B23AA2E}"/>
                </a:ext>
              </a:extLst>
            </p:cNvPr>
            <p:cNvCxnSpPr>
              <a:cxnSpLocks/>
              <a:stCxn id="151" idx="2"/>
              <a:endCxn id="148" idx="6"/>
            </p:cNvCxnSpPr>
            <p:nvPr/>
          </p:nvCxnSpPr>
          <p:spPr>
            <a:xfrm flipV="1">
              <a:off x="8901623" y="5603601"/>
              <a:ext cx="1357780" cy="1079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E0B49AC8-ADAF-4426-A6ED-F73D10B73FBB}"/>
                </a:ext>
              </a:extLst>
            </p:cNvPr>
            <p:cNvCxnSpPr>
              <a:cxnSpLocks/>
              <a:stCxn id="151" idx="4"/>
            </p:cNvCxnSpPr>
            <p:nvPr/>
          </p:nvCxnSpPr>
          <p:spPr>
            <a:xfrm flipH="1">
              <a:off x="8785593" y="5786266"/>
              <a:ext cx="41334" cy="10424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AD6F00E1-FD8C-4BEE-98A5-4DD1DB590F44}"/>
                </a:ext>
              </a:extLst>
            </p:cNvPr>
            <p:cNvCxnSpPr>
              <a:cxnSpLocks/>
              <a:stCxn id="152" idx="3"/>
            </p:cNvCxnSpPr>
            <p:nvPr/>
          </p:nvCxnSpPr>
          <p:spPr>
            <a:xfrm>
              <a:off x="7413535" y="5883908"/>
              <a:ext cx="565475" cy="9587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88924D97-EE7C-498D-8A80-9C5F7E381C8E}"/>
                </a:ext>
              </a:extLst>
            </p:cNvPr>
            <p:cNvCxnSpPr>
              <a:cxnSpLocks/>
              <a:stCxn id="152" idx="2"/>
              <a:endCxn id="151" idx="6"/>
            </p:cNvCxnSpPr>
            <p:nvPr/>
          </p:nvCxnSpPr>
          <p:spPr>
            <a:xfrm flipV="1">
              <a:off x="7446352" y="571157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CC4D91EB-0829-4AD1-9BBC-2414E9D0E0AC}"/>
                </a:ext>
              </a:extLst>
            </p:cNvPr>
            <p:cNvCxnSpPr>
              <a:cxnSpLocks/>
              <a:stCxn id="157" idx="4"/>
              <a:endCxn id="152" idx="0"/>
            </p:cNvCxnSpPr>
            <p:nvPr/>
          </p:nvCxnSpPr>
          <p:spPr>
            <a:xfrm>
              <a:off x="7270464" y="471376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F63C3E4E-4E4C-4BB9-B5F5-4D72B15F7F2A}"/>
                </a:ext>
              </a:extLst>
            </p:cNvPr>
            <p:cNvCxnSpPr>
              <a:cxnSpLocks/>
              <a:stCxn id="156" idx="3"/>
              <a:endCxn id="152" idx="7"/>
            </p:cNvCxnSpPr>
            <p:nvPr/>
          </p:nvCxnSpPr>
          <p:spPr>
            <a:xfrm>
              <a:off x="5682113" y="5075781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17589E6F-B89F-4A9B-B756-ED8A5C4A8C63}"/>
                </a:ext>
              </a:extLst>
            </p:cNvPr>
            <p:cNvCxnSpPr>
              <a:cxnSpLocks/>
              <a:stCxn id="156" idx="2"/>
              <a:endCxn id="157" idx="6"/>
            </p:cNvCxnSpPr>
            <p:nvPr/>
          </p:nvCxnSpPr>
          <p:spPr>
            <a:xfrm flipV="1">
              <a:off x="5699103" y="4601720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C0E0C98F-2AB1-4E89-83EE-A6B8FA60DF09}"/>
                </a:ext>
              </a:extLst>
            </p:cNvPr>
            <p:cNvCxnSpPr>
              <a:cxnSpLocks/>
              <a:stCxn id="156" idx="1"/>
              <a:endCxn id="158" idx="4"/>
            </p:cNvCxnSpPr>
            <p:nvPr/>
          </p:nvCxnSpPr>
          <p:spPr>
            <a:xfrm flipV="1">
              <a:off x="5651680" y="3295922"/>
              <a:ext cx="956850" cy="16243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E5D2FD08-59D7-4702-9576-A547AC7A8A62}"/>
                </a:ext>
              </a:extLst>
            </p:cNvPr>
            <p:cNvCxnSpPr>
              <a:cxnSpLocks/>
              <a:stCxn id="154" idx="1"/>
              <a:endCxn id="158" idx="5"/>
            </p:cNvCxnSpPr>
            <p:nvPr/>
          </p:nvCxnSpPr>
          <p:spPr>
            <a:xfrm flipV="1">
              <a:off x="4477836" y="3274044"/>
              <a:ext cx="2077876" cy="1772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52B485EF-8E8D-4479-B819-883453BE241F}"/>
                </a:ext>
              </a:extLst>
            </p:cNvPr>
            <p:cNvCxnSpPr>
              <a:cxnSpLocks/>
              <a:stCxn id="154" idx="0"/>
              <a:endCxn id="155" idx="4"/>
            </p:cNvCxnSpPr>
            <p:nvPr/>
          </p:nvCxnSpPr>
          <p:spPr>
            <a:xfrm flipV="1">
              <a:off x="4430367" y="4043431"/>
              <a:ext cx="58508" cy="971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4D99830A-0B6B-4B2B-BAAA-39DE8D1D04AA}"/>
                </a:ext>
              </a:extLst>
            </p:cNvPr>
            <p:cNvCxnSpPr>
              <a:cxnSpLocks/>
              <a:stCxn id="160" idx="0"/>
              <a:endCxn id="159" idx="4"/>
            </p:cNvCxnSpPr>
            <p:nvPr/>
          </p:nvCxnSpPr>
          <p:spPr>
            <a:xfrm flipV="1">
              <a:off x="2274960" y="3873481"/>
              <a:ext cx="236156" cy="11539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2AC6728F-DB31-4983-BE32-4D655323B5BC}"/>
                </a:ext>
              </a:extLst>
            </p:cNvPr>
            <p:cNvCxnSpPr>
              <a:cxnSpLocks/>
              <a:stCxn id="188" idx="7"/>
              <a:endCxn id="159" idx="5"/>
            </p:cNvCxnSpPr>
            <p:nvPr/>
          </p:nvCxnSpPr>
          <p:spPr>
            <a:xfrm flipV="1">
              <a:off x="1153506" y="3840664"/>
              <a:ext cx="1278383" cy="71666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5F9AA938-CC74-4616-B307-1DB70C79C3B9}"/>
                </a:ext>
              </a:extLst>
            </p:cNvPr>
            <p:cNvCxnSpPr>
              <a:cxnSpLocks/>
              <a:endCxn id="160" idx="6"/>
            </p:cNvCxnSpPr>
            <p:nvPr/>
          </p:nvCxnSpPr>
          <p:spPr>
            <a:xfrm flipV="1">
              <a:off x="1109306" y="5139476"/>
              <a:ext cx="1053610" cy="4204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78E304A2-F5D5-4F29-ADF0-E9D4DA4817CE}"/>
                </a:ext>
              </a:extLst>
            </p:cNvPr>
            <p:cNvCxnSpPr>
              <a:cxnSpLocks/>
              <a:stCxn id="187" idx="5"/>
              <a:endCxn id="161" idx="6"/>
            </p:cNvCxnSpPr>
            <p:nvPr/>
          </p:nvCxnSpPr>
          <p:spPr>
            <a:xfrm>
              <a:off x="1094332" y="5702233"/>
              <a:ext cx="1771424" cy="4775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4F8945B3-E7BA-46C4-9545-BCE95E5F9F09}"/>
                </a:ext>
              </a:extLst>
            </p:cNvPr>
            <p:cNvCxnSpPr>
              <a:cxnSpLocks/>
              <a:endCxn id="161" idx="4"/>
            </p:cNvCxnSpPr>
            <p:nvPr/>
          </p:nvCxnSpPr>
          <p:spPr>
            <a:xfrm flipV="1">
              <a:off x="2739040" y="6254482"/>
              <a:ext cx="201412" cy="5439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1C635628-6EFD-441D-9972-6403B0D0FABE}"/>
                </a:ext>
              </a:extLst>
            </p:cNvPr>
            <p:cNvCxnSpPr>
              <a:cxnSpLocks/>
              <a:stCxn id="161" idx="3"/>
            </p:cNvCxnSpPr>
            <p:nvPr/>
          </p:nvCxnSpPr>
          <p:spPr>
            <a:xfrm>
              <a:off x="2993271" y="6232605"/>
              <a:ext cx="836426" cy="5658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9E7AB171-7A32-46D2-9D9D-8AC2DA640438}"/>
                </a:ext>
              </a:extLst>
            </p:cNvPr>
            <p:cNvCxnSpPr>
              <a:cxnSpLocks/>
              <a:stCxn id="161" idx="3"/>
              <a:endCxn id="153" idx="6"/>
            </p:cNvCxnSpPr>
            <p:nvPr/>
          </p:nvCxnSpPr>
          <p:spPr>
            <a:xfrm flipV="1">
              <a:off x="2993270" y="6187800"/>
              <a:ext cx="1496920" cy="448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A0594AE1-1E9E-4B6E-BC3A-379515A29636}"/>
                </a:ext>
              </a:extLst>
            </p:cNvPr>
            <p:cNvCxnSpPr>
              <a:cxnSpLocks/>
              <a:stCxn id="161" idx="1"/>
              <a:endCxn id="154" idx="5"/>
            </p:cNvCxnSpPr>
            <p:nvPr/>
          </p:nvCxnSpPr>
          <p:spPr>
            <a:xfrm flipV="1">
              <a:off x="2993270" y="5129624"/>
              <a:ext cx="1360178" cy="9973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538D00EE-907C-4360-A607-9D263044EC4E}"/>
                </a:ext>
              </a:extLst>
            </p:cNvPr>
            <p:cNvCxnSpPr>
              <a:cxnSpLocks/>
              <a:stCxn id="160" idx="2"/>
              <a:endCxn id="154" idx="6"/>
            </p:cNvCxnSpPr>
            <p:nvPr/>
          </p:nvCxnSpPr>
          <p:spPr>
            <a:xfrm flipV="1">
              <a:off x="2387004" y="5073530"/>
              <a:ext cx="1955408" cy="659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9E8AAFF4-8353-4250-AD5B-E30008DA8C0F}"/>
                </a:ext>
              </a:extLst>
            </p:cNvPr>
            <p:cNvCxnSpPr>
              <a:cxnSpLocks/>
              <a:stCxn id="159" idx="3"/>
              <a:endCxn id="154" idx="7"/>
            </p:cNvCxnSpPr>
            <p:nvPr/>
          </p:nvCxnSpPr>
          <p:spPr>
            <a:xfrm>
              <a:off x="2590343" y="3840664"/>
              <a:ext cx="1783930" cy="11853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DCB3F67A-EFD6-4A00-AF54-A54386887FA1}"/>
                </a:ext>
              </a:extLst>
            </p:cNvPr>
            <p:cNvCxnSpPr>
              <a:cxnSpLocks/>
              <a:stCxn id="159" idx="2"/>
              <a:endCxn id="155" idx="6"/>
            </p:cNvCxnSpPr>
            <p:nvPr/>
          </p:nvCxnSpPr>
          <p:spPr>
            <a:xfrm>
              <a:off x="2623160" y="3761437"/>
              <a:ext cx="1780131" cy="14864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C04A4EB7-B993-4C1E-9512-FC11117D4DD3}"/>
                </a:ext>
              </a:extLst>
            </p:cNvPr>
            <p:cNvCxnSpPr>
              <a:cxnSpLocks/>
              <a:stCxn id="155" idx="1"/>
              <a:endCxn id="158" idx="6"/>
            </p:cNvCxnSpPr>
            <p:nvPr/>
          </p:nvCxnSpPr>
          <p:spPr>
            <a:xfrm flipV="1">
              <a:off x="4607055" y="3221226"/>
              <a:ext cx="1926779" cy="6522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33AB111C-0728-44CB-99DA-BD5F465D17E4}"/>
                </a:ext>
              </a:extLst>
            </p:cNvPr>
            <p:cNvCxnSpPr>
              <a:cxnSpLocks/>
              <a:stCxn id="154" idx="2"/>
              <a:endCxn id="156" idx="6"/>
            </p:cNvCxnSpPr>
            <p:nvPr/>
          </p:nvCxnSpPr>
          <p:spPr>
            <a:xfrm flipV="1">
              <a:off x="4488872" y="5034766"/>
              <a:ext cx="990314" cy="682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0824AB1A-AF27-4AAC-A510-E835981EB35C}"/>
                </a:ext>
              </a:extLst>
            </p:cNvPr>
            <p:cNvCxnSpPr>
              <a:cxnSpLocks/>
              <a:stCxn id="153" idx="1"/>
              <a:endCxn id="156" idx="5"/>
            </p:cNvCxnSpPr>
            <p:nvPr/>
          </p:nvCxnSpPr>
          <p:spPr>
            <a:xfrm flipV="1">
              <a:off x="4681461" y="5106214"/>
              <a:ext cx="845148" cy="10023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7B2A9CAE-D54C-4F99-BC89-2A47AC6F057A}"/>
                </a:ext>
              </a:extLst>
            </p:cNvPr>
            <p:cNvCxnSpPr>
              <a:cxnSpLocks/>
              <a:stCxn id="153" idx="3"/>
              <a:endCxn id="164" idx="1"/>
            </p:cNvCxnSpPr>
            <p:nvPr/>
          </p:nvCxnSpPr>
          <p:spPr>
            <a:xfrm>
              <a:off x="4681461" y="6267027"/>
              <a:ext cx="1470253" cy="56805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49C2A513-DA3C-4A76-9627-46F3EA1674F2}"/>
                </a:ext>
              </a:extLst>
            </p:cNvPr>
            <p:cNvCxnSpPr>
              <a:cxnSpLocks/>
              <a:stCxn id="156" idx="4"/>
              <a:endCxn id="164" idx="2"/>
            </p:cNvCxnSpPr>
            <p:nvPr/>
          </p:nvCxnSpPr>
          <p:spPr>
            <a:xfrm>
              <a:off x="5610665" y="5123204"/>
              <a:ext cx="652864" cy="17129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CB48AD31-8E77-4D83-9FF0-837B6A3CB825}"/>
                </a:ext>
              </a:extLst>
            </p:cNvPr>
            <p:cNvCxnSpPr>
              <a:cxnSpLocks/>
              <a:stCxn id="152" idx="5"/>
              <a:endCxn id="164" idx="0"/>
            </p:cNvCxnSpPr>
            <p:nvPr/>
          </p:nvCxnSpPr>
          <p:spPr>
            <a:xfrm flipH="1">
              <a:off x="6375345" y="5883908"/>
              <a:ext cx="879736" cy="95325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AA383FD2-934F-4979-BD40-681C7BCCDA81}"/>
                </a:ext>
              </a:extLst>
            </p:cNvPr>
            <p:cNvCxnSpPr>
              <a:cxnSpLocks/>
              <a:stCxn id="153" idx="7"/>
              <a:endCxn id="154" idx="3"/>
            </p:cNvCxnSpPr>
            <p:nvPr/>
          </p:nvCxnSpPr>
          <p:spPr>
            <a:xfrm flipH="1" flipV="1">
              <a:off x="4457011" y="5150449"/>
              <a:ext cx="65996" cy="9581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72B60496-127B-4D07-B9D7-550F342723FD}"/>
                </a:ext>
              </a:extLst>
            </p:cNvPr>
            <p:cNvCxnSpPr>
              <a:cxnSpLocks/>
              <a:stCxn id="151" idx="7"/>
              <a:endCxn id="157" idx="3"/>
            </p:cNvCxnSpPr>
            <p:nvPr/>
          </p:nvCxnSpPr>
          <p:spPr>
            <a:xfrm flipH="1" flipV="1">
              <a:off x="7349691" y="4680947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89043197-9393-4509-8DD1-E5C4512FD9BB}"/>
                </a:ext>
              </a:extLst>
            </p:cNvPr>
            <p:cNvCxnSpPr>
              <a:cxnSpLocks/>
              <a:endCxn id="153" idx="4"/>
            </p:cNvCxnSpPr>
            <p:nvPr/>
          </p:nvCxnSpPr>
          <p:spPr>
            <a:xfrm flipV="1">
              <a:off x="4489041" y="6299844"/>
              <a:ext cx="113193" cy="5461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FB94D064-2104-45B7-8D56-6D27B6F5E7DF}"/>
                </a:ext>
              </a:extLst>
            </p:cNvPr>
            <p:cNvCxnSpPr>
              <a:cxnSpLocks/>
              <a:stCxn id="161" idx="7"/>
              <a:endCxn id="160" idx="4"/>
            </p:cNvCxnSpPr>
            <p:nvPr/>
          </p:nvCxnSpPr>
          <p:spPr>
            <a:xfrm flipH="1" flipV="1">
              <a:off x="2274960" y="5251520"/>
              <a:ext cx="612674" cy="875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FE1DBC0C-7FF3-4C50-9A4A-B2C226B258D1}"/>
                </a:ext>
              </a:extLst>
            </p:cNvPr>
            <p:cNvSpPr/>
            <p:nvPr/>
          </p:nvSpPr>
          <p:spPr>
            <a:xfrm flipH="1">
              <a:off x="11304001" y="5703017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819E98D6-2855-4A42-AB3E-365BB54EB1D1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0259403" y="552890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F998912D-7A0B-4FFD-A177-A3B838E6A36A}"/>
                </a:ext>
              </a:extLst>
            </p:cNvPr>
            <p:cNvSpPr/>
            <p:nvPr/>
          </p:nvSpPr>
          <p:spPr>
            <a:xfrm flipH="1">
              <a:off x="10291530" y="416373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B8F576D9-EB15-40F7-97F7-51307DCA108A}"/>
                </a:ext>
              </a:extLst>
            </p:cNvPr>
            <p:cNvSpPr/>
            <p:nvPr/>
          </p:nvSpPr>
          <p:spPr>
            <a:xfrm flipH="1">
              <a:off x="8727293" y="43952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5F0252DA-0578-484B-BA55-4C22D0C908D3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8752231" y="563687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5957B164-FF03-439C-999F-2D84D2789FE3}"/>
                </a:ext>
              </a:extLst>
            </p:cNvPr>
            <p:cNvSpPr/>
            <p:nvPr/>
          </p:nvSpPr>
          <p:spPr>
            <a:xfrm flipH="1">
              <a:off x="7222264" y="56926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5CE014D8-4823-4B50-8CC4-98219946E67B}"/>
                </a:ext>
              </a:extLst>
            </p:cNvPr>
            <p:cNvSpPr/>
            <p:nvPr/>
          </p:nvSpPr>
          <p:spPr>
            <a:xfrm flipH="1">
              <a:off x="4490190" y="607575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8BA855C5-6E64-472C-BC81-9D7A13A682F5}"/>
                </a:ext>
              </a:extLst>
            </p:cNvPr>
            <p:cNvSpPr>
              <a:spLocks noChangeAspect="1"/>
            </p:cNvSpPr>
            <p:nvPr/>
          </p:nvSpPr>
          <p:spPr>
            <a:xfrm rot="682168" flipH="1">
              <a:off x="4340946" y="501355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5E1565B9-0D0F-49BE-A15D-F8EF68521E12}"/>
                </a:ext>
              </a:extLst>
            </p:cNvPr>
            <p:cNvSpPr/>
            <p:nvPr/>
          </p:nvSpPr>
          <p:spPr>
            <a:xfrm rot="738506" flipH="1">
              <a:off x="4400716" y="382191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9C9F9A08-EC57-48F9-88FF-89C46D2D0FAB}"/>
                </a:ext>
              </a:extLst>
            </p:cNvPr>
            <p:cNvSpPr/>
            <p:nvPr/>
          </p:nvSpPr>
          <p:spPr>
            <a:xfrm rot="20935587" flipH="1">
              <a:off x="5477100" y="490120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B9F63E34-B71A-4177-A92C-7E6C9FCC9BF7}"/>
                </a:ext>
              </a:extLst>
            </p:cNvPr>
            <p:cNvSpPr/>
            <p:nvPr/>
          </p:nvSpPr>
          <p:spPr>
            <a:xfrm flipH="1">
              <a:off x="7158420" y="448967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1608D259-83DB-492F-95A4-F7A165EA7A77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533834" y="314653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E7AEE8C4-57AB-456F-985F-571138FED7AE}"/>
                </a:ext>
              </a:extLst>
            </p:cNvPr>
            <p:cNvSpPr/>
            <p:nvPr/>
          </p:nvSpPr>
          <p:spPr>
            <a:xfrm flipH="1">
              <a:off x="2399072" y="3649393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CE94D409-F6CA-456B-87C3-CBD002709847}"/>
                </a:ext>
              </a:extLst>
            </p:cNvPr>
            <p:cNvSpPr/>
            <p:nvPr/>
          </p:nvSpPr>
          <p:spPr>
            <a:xfrm flipH="1">
              <a:off x="2162916" y="502743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6D4EFF78-0E0F-4A48-BA14-038A3245C15A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2865756" y="610509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D4981ADC-C194-4F16-9E99-AA33E5E2F9D0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1489475" y="455079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Chord 162">
              <a:extLst>
                <a:ext uri="{FF2B5EF4-FFF2-40B4-BE49-F238E27FC236}">
                  <a16:creationId xmlns:a16="http://schemas.microsoft.com/office/drawing/2014/main" id="{15C62939-53C6-4D13-828C-4B132C094971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9919813" y="6746029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Chord 163">
              <a:extLst>
                <a:ext uri="{FF2B5EF4-FFF2-40B4-BE49-F238E27FC236}">
                  <a16:creationId xmlns:a16="http://schemas.microsoft.com/office/drawing/2014/main" id="{11A7B4C1-28C9-41EF-96AD-01DAED015DAE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151551" y="6717004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2C386063-0BC2-434C-8E3B-8C49E8AE4314}"/>
                </a:ext>
              </a:extLst>
            </p:cNvPr>
            <p:cNvCxnSpPr>
              <a:cxnSpLocks/>
              <a:stCxn id="163" idx="1"/>
              <a:endCxn id="151" idx="3"/>
            </p:cNvCxnSpPr>
            <p:nvPr/>
          </p:nvCxnSpPr>
          <p:spPr>
            <a:xfrm flipH="1" flipV="1">
              <a:off x="8879746" y="5764388"/>
              <a:ext cx="1040177" cy="1060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49A57370-6220-4B9E-956C-42A672B35652}"/>
                </a:ext>
              </a:extLst>
            </p:cNvPr>
            <p:cNvCxnSpPr>
              <a:cxnSpLocks/>
              <a:stCxn id="185" idx="6"/>
              <a:endCxn id="159" idx="6"/>
            </p:cNvCxnSpPr>
            <p:nvPr/>
          </p:nvCxnSpPr>
          <p:spPr>
            <a:xfrm>
              <a:off x="1249806" y="3691601"/>
              <a:ext cx="1149266" cy="698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B0F7DC8C-D286-405D-BCD1-3B2980649D74}"/>
                </a:ext>
              </a:extLst>
            </p:cNvPr>
            <p:cNvCxnSpPr>
              <a:cxnSpLocks/>
              <a:stCxn id="182" idx="4"/>
              <a:endCxn id="188" idx="1"/>
            </p:cNvCxnSpPr>
            <p:nvPr/>
          </p:nvCxnSpPr>
          <p:spPr>
            <a:xfrm>
              <a:off x="181389" y="3694736"/>
              <a:ext cx="833340" cy="86259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BBCFE525-2B87-4315-8BCB-8DAF19C732E7}"/>
                </a:ext>
              </a:extLst>
            </p:cNvPr>
            <p:cNvCxnSpPr>
              <a:cxnSpLocks/>
              <a:stCxn id="188" idx="4"/>
              <a:endCxn id="187" idx="0"/>
            </p:cNvCxnSpPr>
            <p:nvPr/>
          </p:nvCxnSpPr>
          <p:spPr>
            <a:xfrm flipH="1">
              <a:off x="990250" y="4724846"/>
              <a:ext cx="93868" cy="726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5C6476B1-7DDE-4297-89A9-056A99F9D30A}"/>
                </a:ext>
              </a:extLst>
            </p:cNvPr>
            <p:cNvCxnSpPr>
              <a:cxnSpLocks/>
              <a:stCxn id="186" idx="3"/>
            </p:cNvCxnSpPr>
            <p:nvPr/>
          </p:nvCxnSpPr>
          <p:spPr>
            <a:xfrm flipH="1">
              <a:off x="994391" y="6664731"/>
              <a:ext cx="195332" cy="1932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ED3CD5FC-03C8-45D5-8309-4449E2DC8E7F}"/>
                </a:ext>
              </a:extLst>
            </p:cNvPr>
            <p:cNvCxnSpPr>
              <a:cxnSpLocks/>
              <a:stCxn id="186" idx="0"/>
              <a:endCxn id="187" idx="4"/>
            </p:cNvCxnSpPr>
            <p:nvPr/>
          </p:nvCxnSpPr>
          <p:spPr>
            <a:xfrm flipH="1" flipV="1">
              <a:off x="990250" y="5745345"/>
              <a:ext cx="303555" cy="6681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21B08651-B039-4782-9DEA-F196FEDB7BC5}"/>
                </a:ext>
              </a:extLst>
            </p:cNvPr>
            <p:cNvCxnSpPr>
              <a:cxnSpLocks/>
              <a:stCxn id="196" idx="1"/>
              <a:endCxn id="182" idx="3"/>
            </p:cNvCxnSpPr>
            <p:nvPr/>
          </p:nvCxnSpPr>
          <p:spPr>
            <a:xfrm flipV="1">
              <a:off x="7025" y="3684478"/>
              <a:ext cx="62174" cy="10396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4CF1415B-B410-49A8-948A-A7A51B9072F0}"/>
                </a:ext>
              </a:extLst>
            </p:cNvPr>
            <p:cNvCxnSpPr>
              <a:cxnSpLocks/>
              <a:stCxn id="187" idx="2"/>
              <a:endCxn id="196" idx="0"/>
            </p:cNvCxnSpPr>
            <p:nvPr/>
          </p:nvCxnSpPr>
          <p:spPr>
            <a:xfrm flipH="1" flipV="1">
              <a:off x="4947" y="4947737"/>
              <a:ext cx="838109" cy="6504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33E0C3E6-A235-471D-A1B3-591C622C5E5A}"/>
                </a:ext>
              </a:extLst>
            </p:cNvPr>
            <p:cNvCxnSpPr>
              <a:cxnSpLocks/>
              <a:stCxn id="186" idx="1"/>
            </p:cNvCxnSpPr>
            <p:nvPr/>
          </p:nvCxnSpPr>
          <p:spPr>
            <a:xfrm flipH="1">
              <a:off x="0" y="6456567"/>
              <a:ext cx="1189723" cy="1905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E131013C-402D-4E7E-AF11-8610E3A4E51B}"/>
                </a:ext>
              </a:extLst>
            </p:cNvPr>
            <p:cNvCxnSpPr>
              <a:cxnSpLocks/>
              <a:stCxn id="159" idx="1"/>
              <a:endCxn id="66" idx="0"/>
            </p:cNvCxnSpPr>
            <p:nvPr/>
          </p:nvCxnSpPr>
          <p:spPr>
            <a:xfrm flipV="1">
              <a:off x="2590343" y="2989715"/>
              <a:ext cx="770893" cy="6924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4A4ADD74-65B5-4E5B-B584-0D4E631840A2}"/>
                </a:ext>
              </a:extLst>
            </p:cNvPr>
            <p:cNvCxnSpPr>
              <a:cxnSpLocks/>
              <a:stCxn id="184" idx="6"/>
              <a:endCxn id="183" idx="2"/>
            </p:cNvCxnSpPr>
            <p:nvPr/>
          </p:nvCxnSpPr>
          <p:spPr>
            <a:xfrm>
              <a:off x="683818" y="2689233"/>
              <a:ext cx="1046792" cy="2609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3B02ADA0-EDA9-4242-A237-2EB77593412A}"/>
                </a:ext>
              </a:extLst>
            </p:cNvPr>
            <p:cNvCxnSpPr>
              <a:cxnSpLocks/>
              <a:stCxn id="182" idx="7"/>
              <a:endCxn id="184" idx="3"/>
            </p:cNvCxnSpPr>
            <p:nvPr/>
          </p:nvCxnSpPr>
          <p:spPr>
            <a:xfrm flipV="1">
              <a:off x="206155" y="2793315"/>
              <a:ext cx="226387" cy="63057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98FAA103-A03F-483B-A8C2-02D377F9478C}"/>
                </a:ext>
              </a:extLst>
            </p:cNvPr>
            <p:cNvCxnSpPr>
              <a:cxnSpLocks/>
              <a:stCxn id="182" idx="5"/>
              <a:endCxn id="185" idx="2"/>
            </p:cNvCxnSpPr>
            <p:nvPr/>
          </p:nvCxnSpPr>
          <p:spPr>
            <a:xfrm>
              <a:off x="267973" y="3622660"/>
              <a:ext cx="785574" cy="689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59A155A8-9BA2-478B-BF3C-FDCBF42F2FCA}"/>
                </a:ext>
              </a:extLst>
            </p:cNvPr>
            <p:cNvCxnSpPr>
              <a:cxnSpLocks/>
              <a:stCxn id="183" idx="3"/>
              <a:endCxn id="185" idx="7"/>
            </p:cNvCxnSpPr>
            <p:nvPr/>
          </p:nvCxnSpPr>
          <p:spPr>
            <a:xfrm flipH="1">
              <a:off x="1221065" y="3059892"/>
              <a:ext cx="554979" cy="5623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C3D96F16-826A-4CA1-9001-1C1A5FE7682E}"/>
                </a:ext>
              </a:extLst>
            </p:cNvPr>
            <p:cNvCxnSpPr>
              <a:cxnSpLocks/>
              <a:stCxn id="185" idx="4"/>
              <a:endCxn id="188" idx="0"/>
            </p:cNvCxnSpPr>
            <p:nvPr/>
          </p:nvCxnSpPr>
          <p:spPr>
            <a:xfrm flipH="1">
              <a:off x="1084118" y="3789730"/>
              <a:ext cx="67559" cy="7388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E10A8AD3-D413-4513-8B78-6FCC483405F7}"/>
                </a:ext>
              </a:extLst>
            </p:cNvPr>
            <p:cNvCxnSpPr>
              <a:cxnSpLocks/>
              <a:stCxn id="161" idx="2"/>
              <a:endCxn id="186" idx="2"/>
            </p:cNvCxnSpPr>
            <p:nvPr/>
          </p:nvCxnSpPr>
          <p:spPr>
            <a:xfrm flipH="1">
              <a:off x="1146611" y="6179786"/>
              <a:ext cx="1868537" cy="38086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A5B2AAD1-0A07-40A8-81EB-C51DDFDFE59C}"/>
                </a:ext>
              </a:extLst>
            </p:cNvPr>
            <p:cNvCxnSpPr>
              <a:cxnSpLocks/>
              <a:endCxn id="186" idx="5"/>
            </p:cNvCxnSpPr>
            <p:nvPr/>
          </p:nvCxnSpPr>
          <p:spPr>
            <a:xfrm flipH="1" flipV="1">
              <a:off x="1397887" y="6664731"/>
              <a:ext cx="704210" cy="276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4E31A65C-EDEC-42C4-9417-D67A62525378}"/>
                </a:ext>
              </a:extLst>
            </p:cNvPr>
            <p:cNvSpPr/>
            <p:nvPr/>
          </p:nvSpPr>
          <p:spPr>
            <a:xfrm rot="20563470">
              <a:off x="-9517" y="3406988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Oval 182">
              <a:extLst>
                <a:ext uri="{FF2B5EF4-FFF2-40B4-BE49-F238E27FC236}">
                  <a16:creationId xmlns:a16="http://schemas.microsoft.com/office/drawing/2014/main" id="{8DDF3B5F-0610-4C1D-BC39-9972618B657E}"/>
                </a:ext>
              </a:extLst>
            </p:cNvPr>
            <p:cNvSpPr/>
            <p:nvPr/>
          </p:nvSpPr>
          <p:spPr>
            <a:xfrm>
              <a:off x="1730610" y="2795084"/>
              <a:ext cx="310242" cy="31024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1956FE60-41C8-4525-A6E1-A25A3B858D9A}"/>
                </a:ext>
              </a:extLst>
            </p:cNvPr>
            <p:cNvSpPr/>
            <p:nvPr/>
          </p:nvSpPr>
          <p:spPr>
            <a:xfrm>
              <a:off x="389430" y="2542039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F89E9125-FCE6-45F6-889A-F4214FA6C97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53547" y="3593471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C1A4CD43-1EB0-4505-AFE3-A0804CF99DE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46611" y="6413455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0866670F-4A2D-4683-9CFD-68E415E11DB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3056" y="5450957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Oval 187">
              <a:extLst>
                <a:ext uri="{FF2B5EF4-FFF2-40B4-BE49-F238E27FC236}">
                  <a16:creationId xmlns:a16="http://schemas.microsoft.com/office/drawing/2014/main" id="{134702E5-52D2-43DD-B14F-D8D4F9A18C4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85988" y="4528587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754ED39E-C29A-4E22-929F-390D51657687}"/>
                </a:ext>
              </a:extLst>
            </p:cNvPr>
            <p:cNvCxnSpPr>
              <a:cxnSpLocks/>
              <a:stCxn id="188" idx="3"/>
            </p:cNvCxnSpPr>
            <p:nvPr/>
          </p:nvCxnSpPr>
          <p:spPr>
            <a:xfrm flipH="1">
              <a:off x="125106" y="4696105"/>
              <a:ext cx="889623" cy="1628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87AB2D6A-D21C-45AD-B82B-7901F6629DBD}"/>
                </a:ext>
              </a:extLst>
            </p:cNvPr>
            <p:cNvCxnSpPr>
              <a:cxnSpLocks/>
              <a:stCxn id="184" idx="4"/>
              <a:endCxn id="185" idx="1"/>
            </p:cNvCxnSpPr>
            <p:nvPr/>
          </p:nvCxnSpPr>
          <p:spPr>
            <a:xfrm>
              <a:off x="536624" y="2836427"/>
              <a:ext cx="545664" cy="78578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1" name="Oval 190">
              <a:extLst>
                <a:ext uri="{FF2B5EF4-FFF2-40B4-BE49-F238E27FC236}">
                  <a16:creationId xmlns:a16="http://schemas.microsoft.com/office/drawing/2014/main" id="{5DF650AE-A324-4804-AAAD-E7CE834715A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72557" y="2874980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DA85335F-E68B-4FCF-973E-C68A71EB0A62}"/>
                </a:ext>
              </a:extLst>
            </p:cNvPr>
            <p:cNvCxnSpPr>
              <a:cxnSpLocks/>
              <a:stCxn id="191" idx="3"/>
              <a:endCxn id="155" idx="0"/>
            </p:cNvCxnSpPr>
            <p:nvPr/>
          </p:nvCxnSpPr>
          <p:spPr>
            <a:xfrm flipH="1">
              <a:off x="4536645" y="3042498"/>
              <a:ext cx="464653" cy="7819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BCEA5CB2-482B-421A-8AE0-7A0BBB2F5661}"/>
                </a:ext>
              </a:extLst>
            </p:cNvPr>
            <p:cNvCxnSpPr>
              <a:cxnSpLocks/>
              <a:stCxn id="191" idx="2"/>
              <a:endCxn id="66" idx="6"/>
            </p:cNvCxnSpPr>
            <p:nvPr/>
          </p:nvCxnSpPr>
          <p:spPr>
            <a:xfrm flipH="1" flipV="1">
              <a:off x="3501498" y="2915999"/>
              <a:ext cx="1471059" cy="57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2ADC1D77-B495-414C-94FB-E10EA33A0B54}"/>
                </a:ext>
              </a:extLst>
            </p:cNvPr>
            <p:cNvCxnSpPr>
              <a:cxnSpLocks/>
              <a:stCxn id="184" idx="7"/>
              <a:endCxn id="68" idx="1"/>
            </p:cNvCxnSpPr>
            <p:nvPr/>
          </p:nvCxnSpPr>
          <p:spPr>
            <a:xfrm flipV="1">
              <a:off x="640706" y="1905029"/>
              <a:ext cx="785344" cy="68012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1854D194-17AC-49AD-9A26-B23EA3008805}"/>
                </a:ext>
              </a:extLst>
            </p:cNvPr>
            <p:cNvCxnSpPr>
              <a:cxnSpLocks/>
              <a:endCxn id="184" idx="1"/>
            </p:cNvCxnSpPr>
            <p:nvPr/>
          </p:nvCxnSpPr>
          <p:spPr>
            <a:xfrm>
              <a:off x="-60734" y="2344833"/>
              <a:ext cx="493276" cy="2403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6" name="Chord 195">
              <a:extLst>
                <a:ext uri="{FF2B5EF4-FFF2-40B4-BE49-F238E27FC236}">
                  <a16:creationId xmlns:a16="http://schemas.microsoft.com/office/drawing/2014/main" id="{CA34B809-524B-4D3B-9F39-7AE4179609DD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-98982" y="4723943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8DF30D01-7B97-48EA-AD30-2BCB2ED9E72F}"/>
                </a:ext>
              </a:extLst>
            </p:cNvPr>
            <p:cNvCxnSpPr>
              <a:cxnSpLocks/>
              <a:stCxn id="187" idx="3"/>
            </p:cNvCxnSpPr>
            <p:nvPr/>
          </p:nvCxnSpPr>
          <p:spPr>
            <a:xfrm flipH="1">
              <a:off x="0" y="5702233"/>
              <a:ext cx="886168" cy="5647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8D9AEE54-631C-4F71-BC5D-BE9FD5B00DAF}"/>
                </a:ext>
              </a:extLst>
            </p:cNvPr>
            <p:cNvCxnSpPr>
              <a:cxnSpLocks/>
              <a:stCxn id="183" idx="6"/>
              <a:endCxn id="66" idx="1"/>
            </p:cNvCxnSpPr>
            <p:nvPr/>
          </p:nvCxnSpPr>
          <p:spPr>
            <a:xfrm flipV="1">
              <a:off x="2040852" y="2934851"/>
              <a:ext cx="1254476" cy="15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0C00A23A-2A57-481F-9F19-017D46E739EF}"/>
                </a:ext>
              </a:extLst>
            </p:cNvPr>
            <p:cNvCxnSpPr>
              <a:cxnSpLocks/>
              <a:stCxn id="183" idx="5"/>
              <a:endCxn id="159" idx="0"/>
            </p:cNvCxnSpPr>
            <p:nvPr/>
          </p:nvCxnSpPr>
          <p:spPr>
            <a:xfrm>
              <a:off x="1995418" y="3059892"/>
              <a:ext cx="515698" cy="5895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692E2763-249A-40E7-9DD6-7131B5196B24}"/>
                </a:ext>
              </a:extLst>
            </p:cNvPr>
            <p:cNvCxnSpPr>
              <a:cxnSpLocks/>
              <a:stCxn id="68" idx="0"/>
              <a:endCxn id="183" idx="0"/>
            </p:cNvCxnSpPr>
            <p:nvPr/>
          </p:nvCxnSpPr>
          <p:spPr>
            <a:xfrm>
              <a:off x="1505277" y="1937846"/>
              <a:ext cx="380454" cy="8572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F13D546A-B38D-4DB1-B353-96DE0927BA0A}"/>
                </a:ext>
              </a:extLst>
            </p:cNvPr>
            <p:cNvCxnSpPr>
              <a:cxnSpLocks/>
              <a:stCxn id="188" idx="5"/>
              <a:endCxn id="160" idx="7"/>
            </p:cNvCxnSpPr>
            <p:nvPr/>
          </p:nvCxnSpPr>
          <p:spPr>
            <a:xfrm>
              <a:off x="1153506" y="4696105"/>
              <a:ext cx="1042227" cy="3641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BF110F7D-356C-4B8A-A626-761925A8B9D3}"/>
                </a:ext>
              </a:extLst>
            </p:cNvPr>
            <p:cNvCxnSpPr>
              <a:cxnSpLocks/>
              <a:stCxn id="155" idx="7"/>
              <a:endCxn id="66" idx="7"/>
            </p:cNvCxnSpPr>
            <p:nvPr/>
          </p:nvCxnSpPr>
          <p:spPr>
            <a:xfrm flipH="1" flipV="1">
              <a:off x="3446634" y="2981907"/>
              <a:ext cx="1005609" cy="85776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56A4A436-F633-43ED-A67A-6E008AE445F4}"/>
                </a:ext>
              </a:extLst>
            </p:cNvPr>
            <p:cNvCxnSpPr>
              <a:cxnSpLocks/>
              <a:stCxn id="84" idx="7"/>
              <a:endCxn id="191" idx="0"/>
            </p:cNvCxnSpPr>
            <p:nvPr/>
          </p:nvCxnSpPr>
          <p:spPr>
            <a:xfrm>
              <a:off x="5065787" y="2247314"/>
              <a:ext cx="4900" cy="62766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E970A69B-B0FF-49E7-AF8C-CDC55A3846FE}"/>
                </a:ext>
              </a:extLst>
            </p:cNvPr>
            <p:cNvCxnSpPr>
              <a:cxnSpLocks/>
              <a:stCxn id="158" idx="7"/>
              <a:endCxn id="73" idx="0"/>
            </p:cNvCxnSpPr>
            <p:nvPr/>
          </p:nvCxnSpPr>
          <p:spPr>
            <a:xfrm flipH="1" flipV="1">
              <a:off x="6285610" y="2383792"/>
              <a:ext cx="270102" cy="78461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B165BDAF-BB77-4A59-886B-B54857AAB3D9}"/>
                </a:ext>
              </a:extLst>
            </p:cNvPr>
            <p:cNvCxnSpPr>
              <a:cxnSpLocks/>
              <a:stCxn id="158" idx="6"/>
              <a:endCxn id="191" idx="5"/>
            </p:cNvCxnSpPr>
            <p:nvPr/>
          </p:nvCxnSpPr>
          <p:spPr>
            <a:xfrm flipH="1" flipV="1">
              <a:off x="5140075" y="3042498"/>
              <a:ext cx="1393759" cy="1787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1B05A21C-4569-4482-8CF4-87314D2D4C37}"/>
                </a:ext>
              </a:extLst>
            </p:cNvPr>
            <p:cNvCxnSpPr>
              <a:cxnSpLocks/>
              <a:stCxn id="74" idx="0"/>
              <a:endCxn id="158" idx="1"/>
            </p:cNvCxnSpPr>
            <p:nvPr/>
          </p:nvCxnSpPr>
          <p:spPr>
            <a:xfrm flipH="1">
              <a:off x="6661348" y="1834225"/>
              <a:ext cx="1076455" cy="133418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A17D20A8-6B73-4115-8E58-81665266507D}"/>
                </a:ext>
              </a:extLst>
            </p:cNvPr>
            <p:cNvCxnSpPr>
              <a:cxnSpLocks/>
              <a:stCxn id="214" idx="0"/>
              <a:endCxn id="213" idx="4"/>
            </p:cNvCxnSpPr>
            <p:nvPr/>
          </p:nvCxnSpPr>
          <p:spPr>
            <a:xfrm>
              <a:off x="9621563" y="3044363"/>
              <a:ext cx="760622" cy="3161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D0B6502E-7684-460D-AB86-9F0E5167C03F}"/>
                </a:ext>
              </a:extLst>
            </p:cNvPr>
            <p:cNvCxnSpPr>
              <a:cxnSpLocks/>
              <a:stCxn id="82" idx="0"/>
              <a:endCxn id="213" idx="5"/>
            </p:cNvCxnSpPr>
            <p:nvPr/>
          </p:nvCxnSpPr>
          <p:spPr>
            <a:xfrm>
              <a:off x="10349083" y="2680523"/>
              <a:ext cx="90128" cy="61593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DA18729E-555C-4FDA-B3AA-4A04A2779A38}"/>
                </a:ext>
              </a:extLst>
            </p:cNvPr>
            <p:cNvCxnSpPr>
              <a:cxnSpLocks/>
              <a:stCxn id="81" idx="0"/>
              <a:endCxn id="214" idx="6"/>
            </p:cNvCxnSpPr>
            <p:nvPr/>
          </p:nvCxnSpPr>
          <p:spPr>
            <a:xfrm>
              <a:off x="9306676" y="1739765"/>
              <a:ext cx="245878" cy="11619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24AF831C-6204-4D1B-8064-1F030951D66D}"/>
                </a:ext>
              </a:extLst>
            </p:cNvPr>
            <p:cNvCxnSpPr>
              <a:cxnSpLocks/>
              <a:stCxn id="158" idx="1"/>
              <a:endCxn id="215" idx="5"/>
            </p:cNvCxnSpPr>
            <p:nvPr/>
          </p:nvCxnSpPr>
          <p:spPr>
            <a:xfrm>
              <a:off x="6661348" y="3168408"/>
              <a:ext cx="1391015" cy="190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0D514801-3856-4ABA-BEAB-739730774461}"/>
                </a:ext>
              </a:extLst>
            </p:cNvPr>
            <p:cNvCxnSpPr>
              <a:cxnSpLocks/>
              <a:stCxn id="74" idx="0"/>
              <a:endCxn id="215" idx="5"/>
            </p:cNvCxnSpPr>
            <p:nvPr/>
          </p:nvCxnSpPr>
          <p:spPr>
            <a:xfrm>
              <a:off x="7737803" y="1834225"/>
              <a:ext cx="314560" cy="13532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8BF4AA65-C7D4-4A82-8ED3-1ADEFDD9D159}"/>
                </a:ext>
              </a:extLst>
            </p:cNvPr>
            <p:cNvCxnSpPr>
              <a:cxnSpLocks/>
              <a:stCxn id="215" idx="7"/>
              <a:endCxn id="214" idx="4"/>
            </p:cNvCxnSpPr>
            <p:nvPr/>
          </p:nvCxnSpPr>
          <p:spPr>
            <a:xfrm flipV="1">
              <a:off x="8152134" y="2970735"/>
              <a:ext cx="1257783" cy="2514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06DC0826-2E06-4367-BA4F-D6BB47448C56}"/>
                </a:ext>
              </a:extLst>
            </p:cNvPr>
            <p:cNvSpPr/>
            <p:nvPr/>
          </p:nvSpPr>
          <p:spPr>
            <a:xfrm rot="17350916" flipV="1">
              <a:off x="10375964" y="3285269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D272245F-B68B-4C8F-872E-D1382716775F}"/>
                </a:ext>
              </a:extLst>
            </p:cNvPr>
            <p:cNvSpPr/>
            <p:nvPr/>
          </p:nvSpPr>
          <p:spPr>
            <a:xfrm rot="17350916" flipV="1">
              <a:off x="9403696" y="289550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E03EFA70-43EA-4925-82A2-C7560E27FDC6}"/>
                </a:ext>
              </a:extLst>
            </p:cNvPr>
            <p:cNvSpPr>
              <a:spLocks noChangeAspect="1"/>
            </p:cNvSpPr>
            <p:nvPr/>
          </p:nvSpPr>
          <p:spPr>
            <a:xfrm rot="17350916" flipV="1">
              <a:off x="8010198" y="317998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D1704DC9-A2FE-46DF-A33D-2C5B0B62822C}"/>
                </a:ext>
              </a:extLst>
            </p:cNvPr>
            <p:cNvCxnSpPr>
              <a:cxnSpLocks/>
              <a:stCxn id="79" idx="0"/>
              <a:endCxn id="213" idx="7"/>
            </p:cNvCxnSpPr>
            <p:nvPr/>
          </p:nvCxnSpPr>
          <p:spPr>
            <a:xfrm flipH="1">
              <a:off x="10588868" y="2983008"/>
              <a:ext cx="1256853" cy="3655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A4B7AD97-C8C7-4DBA-B251-B090D2591095}"/>
                </a:ext>
              </a:extLst>
            </p:cNvPr>
            <p:cNvCxnSpPr>
              <a:cxnSpLocks/>
              <a:endCxn id="79" idx="7"/>
            </p:cNvCxnSpPr>
            <p:nvPr/>
          </p:nvCxnSpPr>
          <p:spPr>
            <a:xfrm flipH="1" flipV="1">
              <a:off x="11930123" y="2967834"/>
              <a:ext cx="291194" cy="286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EF70765A-4598-4D75-8EBE-B820808F65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accent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Our Team LAYOUT</a:t>
            </a:r>
          </a:p>
        </p:txBody>
      </p:sp>
      <p:sp>
        <p:nvSpPr>
          <p:cNvPr id="223" name="Picture Placeholder 2">
            <a:extLst>
              <a:ext uri="{FF2B5EF4-FFF2-40B4-BE49-F238E27FC236}">
                <a16:creationId xmlns:a16="http://schemas.microsoft.com/office/drawing/2014/main" id="{A12E6587-F03D-4C57-AAFE-4763BFD9192E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1073211" y="1838990"/>
            <a:ext cx="1980000" cy="1980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24" name="Picture Placeholder 2">
            <a:extLst>
              <a:ext uri="{FF2B5EF4-FFF2-40B4-BE49-F238E27FC236}">
                <a16:creationId xmlns:a16="http://schemas.microsoft.com/office/drawing/2014/main" id="{A202D3EE-B2AB-497C-838C-AE327E69D39A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3762255" y="1838990"/>
            <a:ext cx="1980000" cy="1980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25" name="Picture Placeholder 2">
            <a:extLst>
              <a:ext uri="{FF2B5EF4-FFF2-40B4-BE49-F238E27FC236}">
                <a16:creationId xmlns:a16="http://schemas.microsoft.com/office/drawing/2014/main" id="{9DF5AD96-04D7-4C76-AF28-774C3C834F7B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6451299" y="1838990"/>
            <a:ext cx="1980000" cy="1980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26" name="Picture Placeholder 2">
            <a:extLst>
              <a:ext uri="{FF2B5EF4-FFF2-40B4-BE49-F238E27FC236}">
                <a16:creationId xmlns:a16="http://schemas.microsoft.com/office/drawing/2014/main" id="{3BC1DC84-BDCC-4285-BF2F-160995CFC167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9140343" y="1838990"/>
            <a:ext cx="1980000" cy="1980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830109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7.xml"/><Relationship Id="rId7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21.xml"/><Relationship Id="rId2" Type="http://schemas.openxmlformats.org/officeDocument/2006/relationships/slideLayout" Target="../slideLayouts/slideLayout6.xml"/><Relationship Id="rId16" Type="http://schemas.openxmlformats.org/officeDocument/2006/relationships/slideLayout" Target="../slideLayouts/slideLayout20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5.xml"/><Relationship Id="rId5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14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8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37926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85" r:id="rId3"/>
    <p:sldLayoutId id="2147483686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087406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  <p:sldLayoutId id="2147483676" r:id="rId12"/>
    <p:sldLayoutId id="2147483677" r:id="rId13"/>
    <p:sldLayoutId id="2147483678" r:id="rId14"/>
    <p:sldLayoutId id="2147483679" r:id="rId15"/>
    <p:sldLayoutId id="2147483680" r:id="rId16"/>
    <p:sldLayoutId id="2147483681" r:id="rId17"/>
    <p:sldLayoutId id="2147483682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66791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7" Type="http://schemas.openxmlformats.org/officeDocument/2006/relationships/image" Target="../media/image11.png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7" Type="http://schemas.openxmlformats.org/officeDocument/2006/relationships/image" Target="../media/image12.png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diagramLayout" Target="../diagrams/layout8.xml"/><Relationship Id="rId7" Type="http://schemas.openxmlformats.org/officeDocument/2006/relationships/image" Target="../media/image13.png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diagramLayout" Target="../diagrams/layout2.xml"/><Relationship Id="rId7" Type="http://schemas.openxmlformats.org/officeDocument/2006/relationships/hyperlink" Target="https://en.wikipedia.org/wiki/COVID-19_pandemic_in_Italy" TargetMode="Externa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hyperlink" Target="https://github.com/twintproject/twint" TargetMode="Externa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image" Target="../media/image10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06879D6F-C4AF-4E70-9726-B8E7C93B041D}"/>
              </a:ext>
            </a:extLst>
          </p:cNvPr>
          <p:cNvGrpSpPr/>
          <p:nvPr/>
        </p:nvGrpSpPr>
        <p:grpSpPr>
          <a:xfrm>
            <a:off x="-99346" y="4625181"/>
            <a:ext cx="12313397" cy="2324710"/>
            <a:chOff x="-106856" y="4156895"/>
            <a:chExt cx="12313397" cy="232471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3D58911A-AEA6-4DAA-A8C6-9D1F3E0B4166}"/>
                </a:ext>
              </a:extLst>
            </p:cNvPr>
            <p:cNvCxnSpPr>
              <a:cxnSpLocks/>
              <a:stCxn id="77" idx="7"/>
              <a:endCxn id="75" idx="2"/>
            </p:cNvCxnSpPr>
            <p:nvPr userDrawn="1"/>
          </p:nvCxnSpPr>
          <p:spPr>
            <a:xfrm flipV="1">
              <a:off x="1154476" y="4263630"/>
              <a:ext cx="1219575" cy="120078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DE4A2EB0-27F3-4885-A81D-3C02F2B1CE85}"/>
                </a:ext>
              </a:extLst>
            </p:cNvPr>
            <p:cNvCxnSpPr>
              <a:cxnSpLocks/>
              <a:stCxn id="75" idx="4"/>
              <a:endCxn id="97" idx="1"/>
            </p:cNvCxnSpPr>
            <p:nvPr userDrawn="1"/>
          </p:nvCxnSpPr>
          <p:spPr>
            <a:xfrm>
              <a:off x="2477073" y="4317774"/>
              <a:ext cx="385992" cy="92582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C659837D-F282-4F0E-8DDD-58DF2F529F40}"/>
                </a:ext>
              </a:extLst>
            </p:cNvPr>
            <p:cNvCxnSpPr>
              <a:cxnSpLocks/>
              <a:stCxn id="80" idx="2"/>
              <a:endCxn id="95" idx="6"/>
            </p:cNvCxnSpPr>
            <p:nvPr userDrawn="1"/>
          </p:nvCxnSpPr>
          <p:spPr>
            <a:xfrm flipH="1" flipV="1">
              <a:off x="2931675" y="5825521"/>
              <a:ext cx="758638" cy="30444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34D9A19-BF8D-43CC-8644-4C231414ED44}"/>
                </a:ext>
              </a:extLst>
            </p:cNvPr>
            <p:cNvCxnSpPr>
              <a:cxnSpLocks/>
              <a:stCxn id="97" idx="5"/>
              <a:endCxn id="80" idx="1"/>
            </p:cNvCxnSpPr>
            <p:nvPr userDrawn="1"/>
          </p:nvCxnSpPr>
          <p:spPr>
            <a:xfrm>
              <a:off x="2940655" y="5321188"/>
              <a:ext cx="775060" cy="74745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084F4761-C374-45C3-A97E-9E820E5A7CED}"/>
                </a:ext>
              </a:extLst>
            </p:cNvPr>
            <p:cNvCxnSpPr>
              <a:cxnSpLocks/>
              <a:stCxn id="75" idx="5"/>
              <a:endCxn id="96" idx="1"/>
            </p:cNvCxnSpPr>
            <p:nvPr userDrawn="1"/>
          </p:nvCxnSpPr>
          <p:spPr>
            <a:xfrm>
              <a:off x="2525482" y="4277477"/>
              <a:ext cx="1108398" cy="93552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2F0FEC5-1050-4E7E-B9E3-2CE44360273E}"/>
                </a:ext>
              </a:extLst>
            </p:cNvPr>
            <p:cNvCxnSpPr>
              <a:cxnSpLocks/>
              <a:stCxn id="80" idx="0"/>
              <a:endCxn id="96" idx="4"/>
            </p:cNvCxnSpPr>
            <p:nvPr userDrawn="1"/>
          </p:nvCxnSpPr>
          <p:spPr>
            <a:xfrm flipH="1" flipV="1">
              <a:off x="3672675" y="5306664"/>
              <a:ext cx="104366" cy="73657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7F7C70C0-FF61-4D1E-8E62-209F93806885}"/>
                </a:ext>
              </a:extLst>
            </p:cNvPr>
            <p:cNvCxnSpPr>
              <a:cxnSpLocks/>
              <a:stCxn id="97" idx="3"/>
              <a:endCxn id="95" idx="0"/>
            </p:cNvCxnSpPr>
            <p:nvPr userDrawn="1"/>
          </p:nvCxnSpPr>
          <p:spPr>
            <a:xfrm flipH="1">
              <a:off x="2849379" y="5321188"/>
              <a:ext cx="13686" cy="42203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6E8DB59-14B4-4A82-AC61-ACB73C58978D}"/>
                </a:ext>
              </a:extLst>
            </p:cNvPr>
            <p:cNvCxnSpPr>
              <a:cxnSpLocks/>
              <a:stCxn id="75" idx="6"/>
              <a:endCxn id="82" idx="1"/>
            </p:cNvCxnSpPr>
            <p:nvPr userDrawn="1"/>
          </p:nvCxnSpPr>
          <p:spPr>
            <a:xfrm>
              <a:off x="2531217" y="4214752"/>
              <a:ext cx="1935721" cy="72199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A6E1C14D-2206-4C08-954D-F78C4D8E3490}"/>
                </a:ext>
              </a:extLst>
            </p:cNvPr>
            <p:cNvCxnSpPr>
              <a:cxnSpLocks/>
              <a:stCxn id="80" idx="7"/>
              <a:endCxn id="82" idx="3"/>
            </p:cNvCxnSpPr>
            <p:nvPr userDrawn="1"/>
          </p:nvCxnSpPr>
          <p:spPr>
            <a:xfrm flipV="1">
              <a:off x="3838367" y="5053127"/>
              <a:ext cx="628571" cy="101551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3D54326-D6C5-4D53-A1B0-89A38B7D2EC8}"/>
                </a:ext>
              </a:extLst>
            </p:cNvPr>
            <p:cNvCxnSpPr>
              <a:cxnSpLocks/>
              <a:stCxn id="97" idx="6"/>
              <a:endCxn id="96" idx="2"/>
            </p:cNvCxnSpPr>
            <p:nvPr userDrawn="1"/>
          </p:nvCxnSpPr>
          <p:spPr>
            <a:xfrm flipV="1">
              <a:off x="2956724" y="5251800"/>
              <a:ext cx="661087" cy="3059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63757F6-1EF1-480C-B613-3ED0B13FE300}"/>
                </a:ext>
              </a:extLst>
            </p:cNvPr>
            <p:cNvCxnSpPr>
              <a:cxnSpLocks/>
              <a:stCxn id="79" idx="0"/>
              <a:endCxn id="95" idx="4"/>
            </p:cNvCxnSpPr>
            <p:nvPr userDrawn="1"/>
          </p:nvCxnSpPr>
          <p:spPr>
            <a:xfrm flipV="1">
              <a:off x="2774163" y="5907817"/>
              <a:ext cx="75216" cy="37366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7892F1B-37EF-4ECD-B6FA-0D991E753E71}"/>
                </a:ext>
              </a:extLst>
            </p:cNvPr>
            <p:cNvCxnSpPr>
              <a:cxnSpLocks/>
              <a:stCxn id="96" idx="6"/>
              <a:endCxn id="82" idx="2"/>
            </p:cNvCxnSpPr>
            <p:nvPr userDrawn="1"/>
          </p:nvCxnSpPr>
          <p:spPr>
            <a:xfrm flipV="1">
              <a:off x="3727539" y="4994935"/>
              <a:ext cx="715295" cy="25686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181DC2AA-98B1-43BA-A3AD-CC97C439AEC2}"/>
                </a:ext>
              </a:extLst>
            </p:cNvPr>
            <p:cNvCxnSpPr>
              <a:cxnSpLocks/>
              <a:stCxn id="81" idx="0"/>
              <a:endCxn id="82" idx="4"/>
            </p:cNvCxnSpPr>
            <p:nvPr userDrawn="1"/>
          </p:nvCxnSpPr>
          <p:spPr>
            <a:xfrm flipH="1" flipV="1">
              <a:off x="4525130" y="5077231"/>
              <a:ext cx="51029" cy="83812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30F9BA8-D608-4578-BE8B-002A895E5F80}"/>
                </a:ext>
              </a:extLst>
            </p:cNvPr>
            <p:cNvCxnSpPr>
              <a:cxnSpLocks/>
              <a:stCxn id="84" idx="1"/>
              <a:endCxn id="82" idx="5"/>
            </p:cNvCxnSpPr>
            <p:nvPr userDrawn="1"/>
          </p:nvCxnSpPr>
          <p:spPr>
            <a:xfrm flipH="1" flipV="1">
              <a:off x="4583322" y="5053127"/>
              <a:ext cx="1061056" cy="95759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A698A60C-6206-490A-B161-424BC464E644}"/>
                </a:ext>
              </a:extLst>
            </p:cNvPr>
            <p:cNvCxnSpPr>
              <a:cxnSpLocks/>
              <a:stCxn id="84" idx="0"/>
              <a:endCxn id="83" idx="4"/>
            </p:cNvCxnSpPr>
            <p:nvPr userDrawn="1"/>
          </p:nvCxnSpPr>
          <p:spPr>
            <a:xfrm flipV="1">
              <a:off x="5683173" y="4739274"/>
              <a:ext cx="213596" cy="125538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A92BAB8-FB35-4B26-B662-640A25824A03}"/>
                </a:ext>
              </a:extLst>
            </p:cNvPr>
            <p:cNvCxnSpPr>
              <a:cxnSpLocks/>
              <a:stCxn id="83" idx="2"/>
              <a:endCxn id="82" idx="6"/>
            </p:cNvCxnSpPr>
            <p:nvPr userDrawn="1"/>
          </p:nvCxnSpPr>
          <p:spPr>
            <a:xfrm flipH="1">
              <a:off x="4607426" y="4656978"/>
              <a:ext cx="1207047" cy="33795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B93A45F8-80E6-4F85-9790-AE67AD3D2686}"/>
                </a:ext>
              </a:extLst>
            </p:cNvPr>
            <p:cNvCxnSpPr>
              <a:cxnSpLocks/>
              <a:stCxn id="83" idx="7"/>
              <a:endCxn id="91" idx="2"/>
            </p:cNvCxnSpPr>
            <p:nvPr userDrawn="1"/>
          </p:nvCxnSpPr>
          <p:spPr>
            <a:xfrm flipV="1">
              <a:off x="5954961" y="4275760"/>
              <a:ext cx="2410819" cy="32302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8FCD8F1-7408-449E-AA7D-590D5BFF8158}"/>
                </a:ext>
              </a:extLst>
            </p:cNvPr>
            <p:cNvCxnSpPr>
              <a:cxnSpLocks/>
              <a:stCxn id="83" idx="6"/>
              <a:endCxn id="90" idx="2"/>
            </p:cNvCxnSpPr>
            <p:nvPr userDrawn="1"/>
          </p:nvCxnSpPr>
          <p:spPr>
            <a:xfrm>
              <a:off x="5979065" y="4656978"/>
              <a:ext cx="765030" cy="57735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4BFBF35-DB52-4DE4-B6B9-B9DA4F4C180B}"/>
                </a:ext>
              </a:extLst>
            </p:cNvPr>
            <p:cNvCxnSpPr>
              <a:cxnSpLocks/>
              <a:stCxn id="90" idx="7"/>
              <a:endCxn id="91" idx="3"/>
            </p:cNvCxnSpPr>
            <p:nvPr userDrawn="1"/>
          </p:nvCxnSpPr>
          <p:spPr>
            <a:xfrm flipV="1">
              <a:off x="6884583" y="4314555"/>
              <a:ext cx="1497266" cy="86159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E61D774-FBAB-4A83-8CF1-44F41494E634}"/>
                </a:ext>
              </a:extLst>
            </p:cNvPr>
            <p:cNvCxnSpPr>
              <a:cxnSpLocks/>
              <a:stCxn id="76" idx="0"/>
              <a:endCxn id="75" idx="3"/>
            </p:cNvCxnSpPr>
            <p:nvPr userDrawn="1"/>
          </p:nvCxnSpPr>
          <p:spPr>
            <a:xfrm flipV="1">
              <a:off x="2095501" y="4312039"/>
              <a:ext cx="318847" cy="126961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6D4CA69-22F9-4BB7-ACE6-D2A4FB78CCC1}"/>
                </a:ext>
              </a:extLst>
            </p:cNvPr>
            <p:cNvCxnSpPr>
              <a:cxnSpLocks/>
              <a:stCxn id="95" idx="2"/>
              <a:endCxn id="76" idx="6"/>
            </p:cNvCxnSpPr>
            <p:nvPr userDrawn="1"/>
          </p:nvCxnSpPr>
          <p:spPr>
            <a:xfrm flipH="1" flipV="1">
              <a:off x="2182229" y="5668385"/>
              <a:ext cx="584854" cy="15713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C44E27F-0128-418E-9D75-53A3C0B67DC1}"/>
                </a:ext>
              </a:extLst>
            </p:cNvPr>
            <p:cNvCxnSpPr>
              <a:cxnSpLocks/>
              <a:stCxn id="79" idx="1"/>
              <a:endCxn id="76" idx="5"/>
            </p:cNvCxnSpPr>
            <p:nvPr userDrawn="1"/>
          </p:nvCxnSpPr>
          <p:spPr>
            <a:xfrm flipH="1" flipV="1">
              <a:off x="2156827" y="5729711"/>
              <a:ext cx="559144" cy="57587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6BA01F6F-E5B8-441E-BB08-C1875605C973}"/>
                </a:ext>
              </a:extLst>
            </p:cNvPr>
            <p:cNvCxnSpPr>
              <a:cxnSpLocks/>
              <a:stCxn id="78" idx="7"/>
              <a:endCxn id="76" idx="3"/>
            </p:cNvCxnSpPr>
            <p:nvPr userDrawn="1"/>
          </p:nvCxnSpPr>
          <p:spPr>
            <a:xfrm flipV="1">
              <a:off x="1478954" y="5729711"/>
              <a:ext cx="555221" cy="53818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3A46DFCA-5638-4A0C-B53E-7634C1EE73CD}"/>
                </a:ext>
              </a:extLst>
            </p:cNvPr>
            <p:cNvCxnSpPr>
              <a:cxnSpLocks/>
              <a:stCxn id="77" idx="6"/>
              <a:endCxn id="76" idx="2"/>
            </p:cNvCxnSpPr>
            <p:nvPr userDrawn="1"/>
          </p:nvCxnSpPr>
          <p:spPr>
            <a:xfrm>
              <a:off x="1178580" y="5522605"/>
              <a:ext cx="830193" cy="14578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6235DDD6-7E3B-4AD2-B1F4-C4749E139F28}"/>
                </a:ext>
              </a:extLst>
            </p:cNvPr>
            <p:cNvCxnSpPr>
              <a:cxnSpLocks/>
              <a:stCxn id="100" idx="7"/>
              <a:endCxn id="77" idx="3"/>
            </p:cNvCxnSpPr>
            <p:nvPr userDrawn="1"/>
          </p:nvCxnSpPr>
          <p:spPr>
            <a:xfrm flipV="1">
              <a:off x="403987" y="5580797"/>
              <a:ext cx="634105" cy="55483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4CF87482-4480-442D-9316-D86380451CC8}"/>
                </a:ext>
              </a:extLst>
            </p:cNvPr>
            <p:cNvCxnSpPr>
              <a:cxnSpLocks/>
              <a:stCxn id="100" idx="6"/>
              <a:endCxn id="78" idx="2"/>
            </p:cNvCxnSpPr>
            <p:nvPr userDrawn="1"/>
          </p:nvCxnSpPr>
          <p:spPr>
            <a:xfrm>
              <a:off x="420056" y="6174425"/>
              <a:ext cx="965239" cy="13227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9B9DC464-A163-4A03-8ED3-0601AF51FA4C}"/>
                </a:ext>
              </a:extLst>
            </p:cNvPr>
            <p:cNvCxnSpPr>
              <a:cxnSpLocks/>
              <a:stCxn id="100" idx="5"/>
            </p:cNvCxnSpPr>
            <p:nvPr userDrawn="1"/>
          </p:nvCxnSpPr>
          <p:spPr>
            <a:xfrm>
              <a:off x="403987" y="6213220"/>
              <a:ext cx="156557" cy="19885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0E0FE7AC-F4FA-4777-801B-0DDE1682C9DF}"/>
                </a:ext>
              </a:extLst>
            </p:cNvPr>
            <p:cNvCxnSpPr>
              <a:cxnSpLocks/>
              <a:stCxn id="78" idx="6"/>
              <a:endCxn id="79" idx="2"/>
            </p:cNvCxnSpPr>
            <p:nvPr userDrawn="1"/>
          </p:nvCxnSpPr>
          <p:spPr>
            <a:xfrm>
              <a:off x="1495023" y="6306695"/>
              <a:ext cx="1196844" cy="5708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1CD1AA40-4CF4-407D-AC1F-EF4CAC635D2A}"/>
                </a:ext>
              </a:extLst>
            </p:cNvPr>
            <p:cNvCxnSpPr>
              <a:cxnSpLocks/>
              <a:stCxn id="79" idx="6"/>
              <a:endCxn id="80" idx="3"/>
            </p:cNvCxnSpPr>
            <p:nvPr userDrawn="1"/>
          </p:nvCxnSpPr>
          <p:spPr>
            <a:xfrm flipV="1">
              <a:off x="2856459" y="6191291"/>
              <a:ext cx="859256" cy="17249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7B81DE15-F0C4-4E6C-AE22-FD87EDD069D1}"/>
                </a:ext>
              </a:extLst>
            </p:cNvPr>
            <p:cNvCxnSpPr>
              <a:cxnSpLocks/>
              <a:stCxn id="81" idx="2"/>
              <a:endCxn id="80" idx="6"/>
            </p:cNvCxnSpPr>
            <p:nvPr userDrawn="1"/>
          </p:nvCxnSpPr>
          <p:spPr>
            <a:xfrm flipH="1">
              <a:off x="3863769" y="5970216"/>
              <a:ext cx="657526" cy="15974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49A40CF7-7215-498F-85B8-0B962ACF04C5}"/>
                </a:ext>
              </a:extLst>
            </p:cNvPr>
            <p:cNvCxnSpPr>
              <a:cxnSpLocks/>
              <a:endCxn id="80" idx="5"/>
            </p:cNvCxnSpPr>
            <p:nvPr userDrawn="1"/>
          </p:nvCxnSpPr>
          <p:spPr>
            <a:xfrm flipH="1" flipV="1">
              <a:off x="3838367" y="6191291"/>
              <a:ext cx="293105" cy="20801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6D02007B-FA04-4BC7-9D96-049CC015DD3D}"/>
                </a:ext>
              </a:extLst>
            </p:cNvPr>
            <p:cNvCxnSpPr>
              <a:cxnSpLocks/>
              <a:endCxn id="80" idx="4"/>
            </p:cNvCxnSpPr>
            <p:nvPr userDrawn="1"/>
          </p:nvCxnSpPr>
          <p:spPr>
            <a:xfrm flipV="1">
              <a:off x="3690313" y="6216693"/>
              <a:ext cx="86728" cy="20841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8593D84-552A-4312-ABAA-80E108F19814}"/>
                </a:ext>
              </a:extLst>
            </p:cNvPr>
            <p:cNvCxnSpPr>
              <a:cxnSpLocks/>
              <a:endCxn id="81" idx="4"/>
            </p:cNvCxnSpPr>
            <p:nvPr userDrawn="1"/>
          </p:nvCxnSpPr>
          <p:spPr>
            <a:xfrm flipH="1" flipV="1">
              <a:off x="4576159" y="6025080"/>
              <a:ext cx="101330" cy="32954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C83E41CB-4E3E-4E83-BC2E-1DDB5D809C81}"/>
                </a:ext>
              </a:extLst>
            </p:cNvPr>
            <p:cNvCxnSpPr>
              <a:cxnSpLocks/>
              <a:stCxn id="84" idx="2"/>
              <a:endCxn id="81" idx="6"/>
            </p:cNvCxnSpPr>
            <p:nvPr userDrawn="1"/>
          </p:nvCxnSpPr>
          <p:spPr>
            <a:xfrm flipH="1" flipV="1">
              <a:off x="4631023" y="5970216"/>
              <a:ext cx="997286" cy="7930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00326FAE-D661-4C56-91D2-9FCB9D4D35DC}"/>
                </a:ext>
              </a:extLst>
            </p:cNvPr>
            <p:cNvCxnSpPr>
              <a:cxnSpLocks/>
              <a:stCxn id="84" idx="4"/>
            </p:cNvCxnSpPr>
            <p:nvPr userDrawn="1"/>
          </p:nvCxnSpPr>
          <p:spPr>
            <a:xfrm>
              <a:off x="5683173" y="6104383"/>
              <a:ext cx="131300" cy="32072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84A2AE60-80E5-426C-9FE0-376851688FD8}"/>
                </a:ext>
              </a:extLst>
            </p:cNvPr>
            <p:cNvCxnSpPr>
              <a:cxnSpLocks/>
              <a:stCxn id="85" idx="3"/>
            </p:cNvCxnSpPr>
            <p:nvPr userDrawn="1"/>
          </p:nvCxnSpPr>
          <p:spPr>
            <a:xfrm flipH="1">
              <a:off x="6585219" y="6176101"/>
              <a:ext cx="136087" cy="17852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54C82F78-8B6F-4024-A8D7-A75F5C7BA98F}"/>
                </a:ext>
              </a:extLst>
            </p:cNvPr>
            <p:cNvCxnSpPr>
              <a:cxnSpLocks/>
              <a:stCxn id="85" idx="2"/>
              <a:endCxn id="84" idx="6"/>
            </p:cNvCxnSpPr>
            <p:nvPr userDrawn="1"/>
          </p:nvCxnSpPr>
          <p:spPr>
            <a:xfrm flipH="1" flipV="1">
              <a:off x="5738037" y="6049519"/>
              <a:ext cx="959165" cy="6839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6F01B53B-3B23-417C-987B-5949C2CAE032}"/>
                </a:ext>
              </a:extLst>
            </p:cNvPr>
            <p:cNvCxnSpPr>
              <a:cxnSpLocks/>
              <a:stCxn id="90" idx="4"/>
              <a:endCxn id="85" idx="0"/>
            </p:cNvCxnSpPr>
            <p:nvPr userDrawn="1"/>
          </p:nvCxnSpPr>
          <p:spPr>
            <a:xfrm flipH="1">
              <a:off x="6779498" y="5316633"/>
              <a:ext cx="46893" cy="71898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F1460238-A6E9-402E-8E13-018A54334835}"/>
                </a:ext>
              </a:extLst>
            </p:cNvPr>
            <p:cNvCxnSpPr>
              <a:cxnSpLocks/>
              <a:stCxn id="89" idx="3"/>
              <a:endCxn id="85" idx="7"/>
            </p:cNvCxnSpPr>
            <p:nvPr userDrawn="1"/>
          </p:nvCxnSpPr>
          <p:spPr>
            <a:xfrm flipH="1">
              <a:off x="6837690" y="5582534"/>
              <a:ext cx="1155341" cy="47718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2F57DEAB-EFB5-489D-9DFA-C63AE9067D0A}"/>
                </a:ext>
              </a:extLst>
            </p:cNvPr>
            <p:cNvCxnSpPr>
              <a:cxnSpLocks/>
              <a:stCxn id="89" idx="2"/>
              <a:endCxn id="90" idx="6"/>
            </p:cNvCxnSpPr>
            <p:nvPr userDrawn="1"/>
          </p:nvCxnSpPr>
          <p:spPr>
            <a:xfrm flipH="1" flipV="1">
              <a:off x="6908687" y="5234337"/>
              <a:ext cx="1071865" cy="28645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FF3FBC4A-37C0-41D6-9328-4C2910D1B88F}"/>
                </a:ext>
              </a:extLst>
            </p:cNvPr>
            <p:cNvCxnSpPr>
              <a:cxnSpLocks/>
              <a:stCxn id="89" idx="1"/>
              <a:endCxn id="91" idx="4"/>
            </p:cNvCxnSpPr>
            <p:nvPr userDrawn="1"/>
          </p:nvCxnSpPr>
          <p:spPr>
            <a:xfrm flipV="1">
              <a:off x="8015384" y="4330624"/>
              <a:ext cx="405260" cy="113769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D9B81341-DA6E-4382-94DC-AE460F06A716}"/>
                </a:ext>
              </a:extLst>
            </p:cNvPr>
            <p:cNvCxnSpPr>
              <a:cxnSpLocks/>
              <a:stCxn id="87" idx="1"/>
              <a:endCxn id="91" idx="5"/>
            </p:cNvCxnSpPr>
            <p:nvPr userDrawn="1"/>
          </p:nvCxnSpPr>
          <p:spPr>
            <a:xfrm flipH="1" flipV="1">
              <a:off x="8459439" y="4314555"/>
              <a:ext cx="860791" cy="124675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38C912D4-D047-4D2F-9972-5940371E5345}"/>
                </a:ext>
              </a:extLst>
            </p:cNvPr>
            <p:cNvCxnSpPr>
              <a:cxnSpLocks/>
              <a:stCxn id="87" idx="0"/>
              <a:endCxn id="88" idx="4"/>
            </p:cNvCxnSpPr>
            <p:nvPr userDrawn="1"/>
          </p:nvCxnSpPr>
          <p:spPr>
            <a:xfrm flipH="1" flipV="1">
              <a:off x="9312122" y="4824275"/>
              <a:ext cx="42974" cy="71363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44DAE07E-D1D3-4CF0-AD9C-752476F0325C}"/>
                </a:ext>
              </a:extLst>
            </p:cNvPr>
            <p:cNvCxnSpPr>
              <a:cxnSpLocks/>
              <a:stCxn id="93" idx="0"/>
              <a:endCxn id="92" idx="4"/>
            </p:cNvCxnSpPr>
            <p:nvPr userDrawn="1"/>
          </p:nvCxnSpPr>
          <p:spPr>
            <a:xfrm flipH="1" flipV="1">
              <a:off x="11176915" y="4559526"/>
              <a:ext cx="173456" cy="98749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BCF990A9-F37A-40B8-B2A9-9B0B0DB277AF}"/>
                </a:ext>
              </a:extLst>
            </p:cNvPr>
            <p:cNvCxnSpPr>
              <a:cxnSpLocks/>
              <a:endCxn id="92" idx="5"/>
            </p:cNvCxnSpPr>
            <p:nvPr userDrawn="1"/>
          </p:nvCxnSpPr>
          <p:spPr>
            <a:xfrm flipH="1" flipV="1">
              <a:off x="11235107" y="4535422"/>
              <a:ext cx="956894" cy="7329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93FD6FEE-FAE9-47A7-91CA-4CBF23369D07}"/>
                </a:ext>
              </a:extLst>
            </p:cNvPr>
            <p:cNvCxnSpPr>
              <a:cxnSpLocks/>
              <a:endCxn id="93" idx="6"/>
            </p:cNvCxnSpPr>
            <p:nvPr userDrawn="1"/>
          </p:nvCxnSpPr>
          <p:spPr>
            <a:xfrm flipH="1" flipV="1">
              <a:off x="11432667" y="5629318"/>
              <a:ext cx="773874" cy="30882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6FDBAF4B-C202-4DCD-9F2E-4DFE6BEBA107}"/>
                </a:ext>
              </a:extLst>
            </p:cNvPr>
            <p:cNvCxnSpPr>
              <a:cxnSpLocks/>
              <a:endCxn id="94" idx="6"/>
            </p:cNvCxnSpPr>
            <p:nvPr userDrawn="1"/>
          </p:nvCxnSpPr>
          <p:spPr>
            <a:xfrm flipH="1">
              <a:off x="10916433" y="6269310"/>
              <a:ext cx="1246736" cy="12411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1973D7C0-8FCC-4F2C-8B2B-092EA0DDCDF0}"/>
                </a:ext>
              </a:extLst>
            </p:cNvPr>
            <p:cNvCxnSpPr>
              <a:cxnSpLocks/>
              <a:stCxn id="94" idx="3"/>
              <a:endCxn id="86" idx="6"/>
            </p:cNvCxnSpPr>
            <p:nvPr userDrawn="1"/>
          </p:nvCxnSpPr>
          <p:spPr>
            <a:xfrm flipH="1" flipV="1">
              <a:off x="8868495" y="6399309"/>
              <a:ext cx="1954279" cy="3290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35854ADD-27F2-4791-8B70-3C9449F2C8E1}"/>
                </a:ext>
              </a:extLst>
            </p:cNvPr>
            <p:cNvCxnSpPr>
              <a:cxnSpLocks/>
              <a:stCxn id="94" idx="1"/>
              <a:endCxn id="87" idx="5"/>
            </p:cNvCxnSpPr>
            <p:nvPr userDrawn="1"/>
          </p:nvCxnSpPr>
          <p:spPr>
            <a:xfrm flipH="1" flipV="1">
              <a:off x="9411594" y="5622082"/>
              <a:ext cx="1411180" cy="73254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5BDB38F0-B94F-4A55-BBFA-7A513D8A30A5}"/>
                </a:ext>
              </a:extLst>
            </p:cNvPr>
            <p:cNvCxnSpPr>
              <a:cxnSpLocks/>
              <a:stCxn id="93" idx="2"/>
              <a:endCxn id="87" idx="6"/>
            </p:cNvCxnSpPr>
            <p:nvPr userDrawn="1"/>
          </p:nvCxnSpPr>
          <p:spPr>
            <a:xfrm flipH="1" flipV="1">
              <a:off x="9419699" y="5580880"/>
              <a:ext cx="1848376" cy="4843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52EB2AEF-6703-46BC-ACB0-3DA7C049E6FC}"/>
                </a:ext>
              </a:extLst>
            </p:cNvPr>
            <p:cNvCxnSpPr>
              <a:cxnSpLocks/>
              <a:stCxn id="92" idx="3"/>
              <a:endCxn id="87" idx="7"/>
            </p:cNvCxnSpPr>
            <p:nvPr userDrawn="1"/>
          </p:nvCxnSpPr>
          <p:spPr>
            <a:xfrm flipH="1">
              <a:off x="9396298" y="4535422"/>
              <a:ext cx="1722425" cy="101059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2015D005-2010-4CF2-AD3E-583C45365D3A}"/>
                </a:ext>
              </a:extLst>
            </p:cNvPr>
            <p:cNvCxnSpPr>
              <a:cxnSpLocks/>
              <a:stCxn id="92" idx="2"/>
              <a:endCxn id="88" idx="6"/>
            </p:cNvCxnSpPr>
            <p:nvPr userDrawn="1"/>
          </p:nvCxnSpPr>
          <p:spPr>
            <a:xfrm flipH="1">
              <a:off x="9374983" y="4477230"/>
              <a:ext cx="1719636" cy="24909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68693CCB-CFA6-4C06-8632-4E8F684D0010}"/>
                </a:ext>
              </a:extLst>
            </p:cNvPr>
            <p:cNvCxnSpPr>
              <a:cxnSpLocks/>
              <a:stCxn id="88" idx="1"/>
              <a:endCxn id="91" idx="6"/>
            </p:cNvCxnSpPr>
            <p:nvPr userDrawn="1"/>
          </p:nvCxnSpPr>
          <p:spPr>
            <a:xfrm flipH="1" flipV="1">
              <a:off x="8475508" y="4275760"/>
              <a:ext cx="749812" cy="4236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4FA8700A-7F34-40F2-8379-5BFCE7BCEBDB}"/>
                </a:ext>
              </a:extLst>
            </p:cNvPr>
            <p:cNvCxnSpPr>
              <a:cxnSpLocks/>
              <a:stCxn id="87" idx="2"/>
              <a:endCxn id="89" idx="6"/>
            </p:cNvCxnSpPr>
            <p:nvPr userDrawn="1"/>
          </p:nvCxnSpPr>
          <p:spPr>
            <a:xfrm flipH="1" flipV="1">
              <a:off x="8142080" y="5552409"/>
              <a:ext cx="1170045" cy="5010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0C2062F5-CF56-43A9-BF91-CDE2907E717D}"/>
                </a:ext>
              </a:extLst>
            </p:cNvPr>
            <p:cNvCxnSpPr>
              <a:cxnSpLocks/>
              <a:stCxn id="86" idx="1"/>
              <a:endCxn id="89" idx="5"/>
            </p:cNvCxnSpPr>
            <p:nvPr userDrawn="1"/>
          </p:nvCxnSpPr>
          <p:spPr>
            <a:xfrm flipH="1" flipV="1">
              <a:off x="8107248" y="5604887"/>
              <a:ext cx="620759" cy="73623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C66160B2-6B64-451C-A0C2-F745BEDD6284}"/>
                </a:ext>
              </a:extLst>
            </p:cNvPr>
            <p:cNvCxnSpPr>
              <a:cxnSpLocks/>
              <a:stCxn id="89" idx="4"/>
            </p:cNvCxnSpPr>
            <p:nvPr userDrawn="1"/>
          </p:nvCxnSpPr>
          <p:spPr>
            <a:xfrm flipH="1">
              <a:off x="7666790" y="5617366"/>
              <a:ext cx="378719" cy="77234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C80C3549-4C01-434E-B2A7-D0E4D6110C47}"/>
                </a:ext>
              </a:extLst>
            </p:cNvPr>
            <p:cNvCxnSpPr>
              <a:cxnSpLocks/>
              <a:stCxn id="85" idx="5"/>
            </p:cNvCxnSpPr>
            <p:nvPr userDrawn="1"/>
          </p:nvCxnSpPr>
          <p:spPr>
            <a:xfrm>
              <a:off x="6837690" y="6176101"/>
              <a:ext cx="93100" cy="18542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BE78A952-886C-45EA-8D03-9AE2BA84F0CD}"/>
                </a:ext>
              </a:extLst>
            </p:cNvPr>
            <p:cNvCxnSpPr>
              <a:cxnSpLocks/>
              <a:stCxn id="86" idx="7"/>
              <a:endCxn id="87" idx="3"/>
            </p:cNvCxnSpPr>
            <p:nvPr userDrawn="1"/>
          </p:nvCxnSpPr>
          <p:spPr>
            <a:xfrm flipV="1">
              <a:off x="8844391" y="5637378"/>
              <a:ext cx="491135" cy="70373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08998D8F-7688-4580-844E-C55137C9183C}"/>
                </a:ext>
              </a:extLst>
            </p:cNvPr>
            <p:cNvCxnSpPr>
              <a:cxnSpLocks/>
              <a:stCxn id="84" idx="7"/>
              <a:endCxn id="90" idx="3"/>
            </p:cNvCxnSpPr>
            <p:nvPr userDrawn="1"/>
          </p:nvCxnSpPr>
          <p:spPr>
            <a:xfrm flipV="1">
              <a:off x="5721968" y="5292529"/>
              <a:ext cx="1046231" cy="71819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6FAB9F30-9B93-44AC-BC4C-838F4604819E}"/>
                </a:ext>
              </a:extLst>
            </p:cNvPr>
            <p:cNvCxnSpPr>
              <a:cxnSpLocks/>
              <a:stCxn id="94" idx="7"/>
              <a:endCxn id="93" idx="4"/>
            </p:cNvCxnSpPr>
            <p:nvPr userDrawn="1"/>
          </p:nvCxnSpPr>
          <p:spPr>
            <a:xfrm flipV="1">
              <a:off x="10900364" y="5711614"/>
              <a:ext cx="450007" cy="64301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C3F9FDF5-2D9B-49EE-8C9A-1A3EE1F987F3}"/>
                </a:ext>
              </a:extLst>
            </p:cNvPr>
            <p:cNvSpPr/>
            <p:nvPr userDrawn="1"/>
          </p:nvSpPr>
          <p:spPr>
            <a:xfrm rot="20563470">
              <a:off x="2370338" y="4156895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8431CC68-4FFB-4EC9-9137-43E3273C8E2D}"/>
                </a:ext>
              </a:extLst>
            </p:cNvPr>
            <p:cNvSpPr/>
            <p:nvPr userDrawn="1"/>
          </p:nvSpPr>
          <p:spPr>
            <a:xfrm>
              <a:off x="2008773" y="5581657"/>
              <a:ext cx="173456" cy="17345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8761845C-27E2-40EC-82E4-64EFD865F285}"/>
                </a:ext>
              </a:extLst>
            </p:cNvPr>
            <p:cNvSpPr/>
            <p:nvPr userDrawn="1"/>
          </p:nvSpPr>
          <p:spPr>
            <a:xfrm>
              <a:off x="1013988" y="5440309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CC2B3A44-6E99-4056-9FF9-7904FB4C32D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385295" y="6251831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B62C16FF-F2CB-458C-AD6A-EC4A7CDF373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2691867" y="6281486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08FE4A36-263F-4A95-98A7-FDA32A7B7281}"/>
                </a:ext>
              </a:extLst>
            </p:cNvPr>
            <p:cNvSpPr/>
            <p:nvPr userDrawn="1"/>
          </p:nvSpPr>
          <p:spPr>
            <a:xfrm>
              <a:off x="3690313" y="6043237"/>
              <a:ext cx="173456" cy="17345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8411D474-9EC5-4651-AAFE-EA6CB9B7BD9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4521295" y="5915352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5AAFBC7A-4D71-4545-A2A5-E204DF4D39C0}"/>
                </a:ext>
              </a:extLst>
            </p:cNvPr>
            <p:cNvSpPr/>
            <p:nvPr userDrawn="1"/>
          </p:nvSpPr>
          <p:spPr>
            <a:xfrm>
              <a:off x="4442834" y="4912639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CF13C9CD-6433-4982-A204-AD7A7B4130BA}"/>
                </a:ext>
              </a:extLst>
            </p:cNvPr>
            <p:cNvSpPr/>
            <p:nvPr userDrawn="1"/>
          </p:nvSpPr>
          <p:spPr>
            <a:xfrm>
              <a:off x="5814473" y="4574682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BB34A8B5-96D2-4AB2-8DD6-3E392E954B70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5628309" y="5994655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56C37AFD-4EB7-4BEB-97D8-DE02C2653DD4}"/>
                </a:ext>
              </a:extLst>
            </p:cNvPr>
            <p:cNvSpPr/>
            <p:nvPr userDrawn="1"/>
          </p:nvSpPr>
          <p:spPr>
            <a:xfrm>
              <a:off x="6697202" y="6035613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ED1FDCB6-700A-4778-A1D4-57BDDCA292F1}"/>
                </a:ext>
              </a:extLst>
            </p:cNvPr>
            <p:cNvSpPr/>
            <p:nvPr userDrawn="1"/>
          </p:nvSpPr>
          <p:spPr>
            <a:xfrm>
              <a:off x="8703903" y="6317013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110DB1E9-E44A-494C-B127-35A94C701755}"/>
                </a:ext>
              </a:extLst>
            </p:cNvPr>
            <p:cNvSpPr>
              <a:spLocks noChangeAspect="1"/>
            </p:cNvSpPr>
            <p:nvPr userDrawn="1"/>
          </p:nvSpPr>
          <p:spPr>
            <a:xfrm rot="20917832">
              <a:off x="9311048" y="5536832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0B1FA71F-9856-4A58-B3DE-632A11B4124A}"/>
                </a:ext>
              </a:extLst>
            </p:cNvPr>
            <p:cNvSpPr/>
            <p:nvPr userDrawn="1"/>
          </p:nvSpPr>
          <p:spPr>
            <a:xfrm rot="20861494">
              <a:off x="9212283" y="4661575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D2007708-B1A7-4F23-810B-5D9C1E5E0496}"/>
                </a:ext>
              </a:extLst>
            </p:cNvPr>
            <p:cNvSpPr/>
            <p:nvPr userDrawn="1"/>
          </p:nvSpPr>
          <p:spPr>
            <a:xfrm rot="664413">
              <a:off x="7979020" y="5454306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B7C000C8-A03F-4E7E-AE5D-972F6554905E}"/>
                </a:ext>
              </a:extLst>
            </p:cNvPr>
            <p:cNvSpPr/>
            <p:nvPr userDrawn="1"/>
          </p:nvSpPr>
          <p:spPr>
            <a:xfrm>
              <a:off x="6744095" y="5152041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9DB4C3D9-5B41-4190-9677-F5B4FDAD6DC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8365780" y="4220896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B9574BE6-23AF-40BB-9D40-9731EFBB4024}"/>
                </a:ext>
              </a:extLst>
            </p:cNvPr>
            <p:cNvSpPr/>
            <p:nvPr userDrawn="1"/>
          </p:nvSpPr>
          <p:spPr>
            <a:xfrm>
              <a:off x="11094619" y="4394934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C30CFED6-3C53-4E45-AFC2-4D643C20478B}"/>
                </a:ext>
              </a:extLst>
            </p:cNvPr>
            <p:cNvSpPr/>
            <p:nvPr userDrawn="1"/>
          </p:nvSpPr>
          <p:spPr>
            <a:xfrm>
              <a:off x="11268075" y="5547022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D10BAB18-A1C0-4087-BDF0-5CC779CCC93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0806705" y="6338559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C5BE00D0-D485-4ACF-924B-AB0C01B7A4F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2767083" y="5743225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202D9BD6-E575-4AB9-B037-55732594BB7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3617811" y="5196936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2A5D2DE0-25EB-4C3C-96C8-D5F96F831F5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2846996" y="5227529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7E2BD7EF-F9C2-48BE-8C20-0D7D6A18A796}"/>
                </a:ext>
              </a:extLst>
            </p:cNvPr>
            <p:cNvCxnSpPr>
              <a:cxnSpLocks/>
              <a:stCxn id="97" idx="2"/>
              <a:endCxn id="76" idx="7"/>
            </p:cNvCxnSpPr>
            <p:nvPr userDrawn="1"/>
          </p:nvCxnSpPr>
          <p:spPr>
            <a:xfrm flipH="1">
              <a:off x="2156827" y="5282393"/>
              <a:ext cx="690169" cy="32466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0643C596-B797-4FDB-80B9-E8F9E1CA5655}"/>
                </a:ext>
              </a:extLst>
            </p:cNvPr>
            <p:cNvCxnSpPr>
              <a:cxnSpLocks/>
              <a:stCxn id="77" idx="4"/>
              <a:endCxn id="78" idx="1"/>
            </p:cNvCxnSpPr>
            <p:nvPr userDrawn="1"/>
          </p:nvCxnSpPr>
          <p:spPr>
            <a:xfrm>
              <a:off x="1096284" y="5604901"/>
              <a:ext cx="305080" cy="66299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851BA63D-BA12-436F-B46B-47AD248AFDF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310328" y="6119561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CA15FEF6-AA5F-44AC-98B2-A61C60CB60BE}"/>
                </a:ext>
              </a:extLst>
            </p:cNvPr>
            <p:cNvCxnSpPr>
              <a:cxnSpLocks/>
              <a:stCxn id="100" idx="3"/>
            </p:cNvCxnSpPr>
            <p:nvPr userDrawn="1"/>
          </p:nvCxnSpPr>
          <p:spPr>
            <a:xfrm flipH="1">
              <a:off x="200367" y="6213220"/>
              <a:ext cx="126030" cy="17649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1B6D29A3-264C-4BB8-B39B-459056340F3F}"/>
                </a:ext>
              </a:extLst>
            </p:cNvPr>
            <p:cNvCxnSpPr>
              <a:cxnSpLocks/>
              <a:stCxn id="100" idx="2"/>
            </p:cNvCxnSpPr>
            <p:nvPr userDrawn="1"/>
          </p:nvCxnSpPr>
          <p:spPr>
            <a:xfrm flipH="1">
              <a:off x="-29560" y="6174425"/>
              <a:ext cx="339888" cy="7798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A51D1828-3E6E-46B8-84D4-6EDE5DA33B6B}"/>
                </a:ext>
              </a:extLst>
            </p:cNvPr>
            <p:cNvCxnSpPr>
              <a:cxnSpLocks/>
              <a:stCxn id="100" idx="1"/>
            </p:cNvCxnSpPr>
            <p:nvPr userDrawn="1"/>
          </p:nvCxnSpPr>
          <p:spPr>
            <a:xfrm flipH="1" flipV="1">
              <a:off x="-29560" y="5770901"/>
              <a:ext cx="355957" cy="36472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B9F8E9FC-4D7B-4A21-81D6-06024E3AFF45}"/>
                </a:ext>
              </a:extLst>
            </p:cNvPr>
            <p:cNvCxnSpPr>
              <a:cxnSpLocks/>
              <a:endCxn id="77" idx="2"/>
            </p:cNvCxnSpPr>
            <p:nvPr userDrawn="1"/>
          </p:nvCxnSpPr>
          <p:spPr>
            <a:xfrm>
              <a:off x="-106856" y="5410804"/>
              <a:ext cx="1120844" cy="11180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230E4F81-5B7C-45F9-9D2E-D9D7BD72B32E}"/>
                </a:ext>
              </a:extLst>
            </p:cNvPr>
            <p:cNvCxnSpPr>
              <a:cxnSpLocks/>
              <a:endCxn id="84" idx="3"/>
            </p:cNvCxnSpPr>
            <p:nvPr userDrawn="1"/>
          </p:nvCxnSpPr>
          <p:spPr>
            <a:xfrm flipV="1">
              <a:off x="5350590" y="6088314"/>
              <a:ext cx="293788" cy="3014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id="{42A4935E-80ED-491B-A5F3-6C2A8710F914}"/>
                </a:ext>
              </a:extLst>
            </p:cNvPr>
            <p:cNvCxnSpPr>
              <a:cxnSpLocks/>
              <a:stCxn id="77" idx="1"/>
              <a:endCxn id="259" idx="4"/>
            </p:cNvCxnSpPr>
            <p:nvPr/>
          </p:nvCxnSpPr>
          <p:spPr>
            <a:xfrm flipH="1" flipV="1">
              <a:off x="815541" y="4917940"/>
              <a:ext cx="222551" cy="54647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9" name="Oval 258">
              <a:extLst>
                <a:ext uri="{FF2B5EF4-FFF2-40B4-BE49-F238E27FC236}">
                  <a16:creationId xmlns:a16="http://schemas.microsoft.com/office/drawing/2014/main" id="{55602CAE-4D0C-4927-9970-853D10E05372}"/>
                </a:ext>
              </a:extLst>
            </p:cNvPr>
            <p:cNvSpPr/>
            <p:nvPr/>
          </p:nvSpPr>
          <p:spPr>
            <a:xfrm rot="20563470">
              <a:off x="737067" y="4799658"/>
              <a:ext cx="121012" cy="12101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2" name="Straight Connector 261">
              <a:extLst>
                <a:ext uri="{FF2B5EF4-FFF2-40B4-BE49-F238E27FC236}">
                  <a16:creationId xmlns:a16="http://schemas.microsoft.com/office/drawing/2014/main" id="{81A8FF79-E441-4D92-9595-5C38610C2451}"/>
                </a:ext>
              </a:extLst>
            </p:cNvPr>
            <p:cNvCxnSpPr>
              <a:cxnSpLocks/>
              <a:stCxn id="259" idx="6"/>
              <a:endCxn id="75" idx="1"/>
            </p:cNvCxnSpPr>
            <p:nvPr/>
          </p:nvCxnSpPr>
          <p:spPr>
            <a:xfrm flipV="1">
              <a:off x="855349" y="4200905"/>
              <a:ext cx="1524437" cy="64129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>
              <a:extLst>
                <a:ext uri="{FF2B5EF4-FFF2-40B4-BE49-F238E27FC236}">
                  <a16:creationId xmlns:a16="http://schemas.microsoft.com/office/drawing/2014/main" id="{502C0403-D627-433A-901C-0DF3C1E146C8}"/>
                </a:ext>
              </a:extLst>
            </p:cNvPr>
            <p:cNvCxnSpPr>
              <a:cxnSpLocks/>
              <a:endCxn id="259" idx="2"/>
            </p:cNvCxnSpPr>
            <p:nvPr/>
          </p:nvCxnSpPr>
          <p:spPr>
            <a:xfrm flipV="1">
              <a:off x="-73293" y="4878132"/>
              <a:ext cx="813090" cy="35620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831DFDE9-DA1D-4CA4-805D-323DA890E910}"/>
              </a:ext>
            </a:extLst>
          </p:cNvPr>
          <p:cNvGrpSpPr/>
          <p:nvPr/>
        </p:nvGrpSpPr>
        <p:grpSpPr>
          <a:xfrm flipH="1" flipV="1">
            <a:off x="-22050" y="-89633"/>
            <a:ext cx="12236101" cy="2534066"/>
            <a:chOff x="-29560" y="3947539"/>
            <a:chExt cx="12236101" cy="2534066"/>
          </a:xfrm>
        </p:grpSpPr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9AB0E971-439D-434D-9B00-C893E6AE80B8}"/>
                </a:ext>
              </a:extLst>
            </p:cNvPr>
            <p:cNvCxnSpPr>
              <a:cxnSpLocks/>
              <a:stCxn id="179" idx="7"/>
              <a:endCxn id="177" idx="2"/>
            </p:cNvCxnSpPr>
            <p:nvPr userDrawn="1"/>
          </p:nvCxnSpPr>
          <p:spPr>
            <a:xfrm flipV="1">
              <a:off x="1154476" y="4383308"/>
              <a:ext cx="1341801" cy="108110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1B69F8D6-5989-49B5-B99A-1791D4FEFF65}"/>
                </a:ext>
              </a:extLst>
            </p:cNvPr>
            <p:cNvCxnSpPr>
              <a:cxnSpLocks/>
              <a:stCxn id="177" idx="4"/>
              <a:endCxn id="199" idx="1"/>
            </p:cNvCxnSpPr>
            <p:nvPr userDrawn="1"/>
          </p:nvCxnSpPr>
          <p:spPr>
            <a:xfrm>
              <a:off x="2599299" y="4437452"/>
              <a:ext cx="263766" cy="80614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0A79F73B-7E3E-4EB1-9DB6-6C379C33C43D}"/>
                </a:ext>
              </a:extLst>
            </p:cNvPr>
            <p:cNvCxnSpPr>
              <a:cxnSpLocks/>
              <a:stCxn id="182" idx="2"/>
              <a:endCxn id="197" idx="6"/>
            </p:cNvCxnSpPr>
            <p:nvPr userDrawn="1"/>
          </p:nvCxnSpPr>
          <p:spPr>
            <a:xfrm flipH="1" flipV="1">
              <a:off x="2931675" y="5825521"/>
              <a:ext cx="758638" cy="30444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5822FCA0-AC3D-4693-B44C-E8552E280590}"/>
                </a:ext>
              </a:extLst>
            </p:cNvPr>
            <p:cNvCxnSpPr>
              <a:cxnSpLocks/>
              <a:stCxn id="199" idx="5"/>
              <a:endCxn id="182" idx="1"/>
            </p:cNvCxnSpPr>
            <p:nvPr userDrawn="1"/>
          </p:nvCxnSpPr>
          <p:spPr>
            <a:xfrm>
              <a:off x="2940655" y="5321188"/>
              <a:ext cx="775060" cy="74745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68BA109F-25D7-4651-95BF-76AC5BD37B63}"/>
                </a:ext>
              </a:extLst>
            </p:cNvPr>
            <p:cNvCxnSpPr>
              <a:cxnSpLocks/>
              <a:stCxn id="177" idx="5"/>
              <a:endCxn id="198" idx="1"/>
            </p:cNvCxnSpPr>
            <p:nvPr userDrawn="1"/>
          </p:nvCxnSpPr>
          <p:spPr>
            <a:xfrm>
              <a:off x="2647708" y="4397155"/>
              <a:ext cx="986172" cy="8158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2D8D5DA4-507E-438F-82C2-C08C4E1E0881}"/>
                </a:ext>
              </a:extLst>
            </p:cNvPr>
            <p:cNvCxnSpPr>
              <a:cxnSpLocks/>
              <a:stCxn id="182" idx="0"/>
              <a:endCxn id="198" idx="4"/>
            </p:cNvCxnSpPr>
            <p:nvPr userDrawn="1"/>
          </p:nvCxnSpPr>
          <p:spPr>
            <a:xfrm flipH="1" flipV="1">
              <a:off x="3672675" y="5306664"/>
              <a:ext cx="104366" cy="73657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F07AF550-B607-4024-AEEF-29E958DBE6BC}"/>
                </a:ext>
              </a:extLst>
            </p:cNvPr>
            <p:cNvCxnSpPr>
              <a:cxnSpLocks/>
              <a:stCxn id="199" idx="3"/>
              <a:endCxn id="197" idx="0"/>
            </p:cNvCxnSpPr>
            <p:nvPr userDrawn="1"/>
          </p:nvCxnSpPr>
          <p:spPr>
            <a:xfrm flipH="1">
              <a:off x="2849379" y="5321188"/>
              <a:ext cx="13686" cy="42203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C6FA3A8C-0909-4849-AE1F-431F98DE18F1}"/>
                </a:ext>
              </a:extLst>
            </p:cNvPr>
            <p:cNvCxnSpPr>
              <a:cxnSpLocks/>
              <a:stCxn id="177" idx="6"/>
              <a:endCxn id="184" idx="1"/>
            </p:cNvCxnSpPr>
            <p:nvPr userDrawn="1"/>
          </p:nvCxnSpPr>
          <p:spPr>
            <a:xfrm>
              <a:off x="2653443" y="4334430"/>
              <a:ext cx="2141528" cy="18104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D50C16D0-163D-4E89-8A53-9D82E098353C}"/>
                </a:ext>
              </a:extLst>
            </p:cNvPr>
            <p:cNvCxnSpPr>
              <a:cxnSpLocks/>
              <a:stCxn id="182" idx="7"/>
              <a:endCxn id="184" idx="3"/>
            </p:cNvCxnSpPr>
            <p:nvPr userDrawn="1"/>
          </p:nvCxnSpPr>
          <p:spPr>
            <a:xfrm flipV="1">
              <a:off x="3838367" y="4631861"/>
              <a:ext cx="956604" cy="143677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CA154D6C-41CA-4B3A-9419-088A8E6817DA}"/>
                </a:ext>
              </a:extLst>
            </p:cNvPr>
            <p:cNvCxnSpPr>
              <a:cxnSpLocks/>
              <a:stCxn id="199" idx="6"/>
              <a:endCxn id="198" idx="2"/>
            </p:cNvCxnSpPr>
            <p:nvPr userDrawn="1"/>
          </p:nvCxnSpPr>
          <p:spPr>
            <a:xfrm flipV="1">
              <a:off x="2956724" y="5251800"/>
              <a:ext cx="661087" cy="3059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6EB7699C-8DE9-4E73-A8DB-A8497B2330C3}"/>
                </a:ext>
              </a:extLst>
            </p:cNvPr>
            <p:cNvCxnSpPr>
              <a:cxnSpLocks/>
              <a:stCxn id="181" idx="0"/>
              <a:endCxn id="197" idx="4"/>
            </p:cNvCxnSpPr>
            <p:nvPr userDrawn="1"/>
          </p:nvCxnSpPr>
          <p:spPr>
            <a:xfrm flipV="1">
              <a:off x="2774163" y="5907817"/>
              <a:ext cx="75216" cy="37366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D27A7859-EC21-45BD-BFFB-F82C9817D80C}"/>
                </a:ext>
              </a:extLst>
            </p:cNvPr>
            <p:cNvCxnSpPr>
              <a:cxnSpLocks/>
              <a:stCxn id="198" idx="6"/>
              <a:endCxn id="184" idx="2"/>
            </p:cNvCxnSpPr>
            <p:nvPr userDrawn="1"/>
          </p:nvCxnSpPr>
          <p:spPr>
            <a:xfrm flipV="1">
              <a:off x="3727539" y="4573669"/>
              <a:ext cx="1043328" cy="67813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876C49D1-87C8-4182-ACC6-2D0DA7A76195}"/>
                </a:ext>
              </a:extLst>
            </p:cNvPr>
            <p:cNvCxnSpPr>
              <a:cxnSpLocks/>
              <a:stCxn id="183" idx="7"/>
              <a:endCxn id="184" idx="4"/>
            </p:cNvCxnSpPr>
            <p:nvPr userDrawn="1"/>
          </p:nvCxnSpPr>
          <p:spPr>
            <a:xfrm flipV="1">
              <a:off x="4614954" y="4655965"/>
              <a:ext cx="238209" cy="127545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50259512-59C2-4B43-A134-068759611EEF}"/>
                </a:ext>
              </a:extLst>
            </p:cNvPr>
            <p:cNvCxnSpPr>
              <a:cxnSpLocks/>
              <a:stCxn id="186" idx="1"/>
              <a:endCxn id="184" idx="5"/>
            </p:cNvCxnSpPr>
            <p:nvPr userDrawn="1"/>
          </p:nvCxnSpPr>
          <p:spPr>
            <a:xfrm flipH="1" flipV="1">
              <a:off x="4911355" y="4631861"/>
              <a:ext cx="733023" cy="137886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F12B235B-5F78-416E-9E19-4E6B018E3F68}"/>
                </a:ext>
              </a:extLst>
            </p:cNvPr>
            <p:cNvCxnSpPr>
              <a:cxnSpLocks/>
              <a:stCxn id="186" idx="0"/>
              <a:endCxn id="185" idx="4"/>
            </p:cNvCxnSpPr>
            <p:nvPr userDrawn="1"/>
          </p:nvCxnSpPr>
          <p:spPr>
            <a:xfrm flipH="1" flipV="1">
              <a:off x="5674058" y="5247253"/>
              <a:ext cx="9115" cy="74740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AD74FB10-3CED-4536-82FF-03C6699F5890}"/>
                </a:ext>
              </a:extLst>
            </p:cNvPr>
            <p:cNvCxnSpPr>
              <a:cxnSpLocks/>
              <a:stCxn id="185" idx="2"/>
              <a:endCxn id="184" idx="6"/>
            </p:cNvCxnSpPr>
            <p:nvPr userDrawn="1"/>
          </p:nvCxnSpPr>
          <p:spPr>
            <a:xfrm flipH="1" flipV="1">
              <a:off x="4935459" y="4573669"/>
              <a:ext cx="656303" cy="59128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6A17242A-FC5E-4C97-8333-C3ACEDA8C69F}"/>
                </a:ext>
              </a:extLst>
            </p:cNvPr>
            <p:cNvCxnSpPr>
              <a:cxnSpLocks/>
              <a:stCxn id="185" idx="7"/>
              <a:endCxn id="193" idx="2"/>
            </p:cNvCxnSpPr>
            <p:nvPr userDrawn="1"/>
          </p:nvCxnSpPr>
          <p:spPr>
            <a:xfrm flipV="1">
              <a:off x="5732250" y="4002403"/>
              <a:ext cx="1767242" cy="1104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3F5D9F83-D59D-488E-8D3E-FF92D54DB5D3}"/>
                </a:ext>
              </a:extLst>
            </p:cNvPr>
            <p:cNvCxnSpPr>
              <a:cxnSpLocks/>
              <a:stCxn id="185" idx="6"/>
              <a:endCxn id="192" idx="2"/>
            </p:cNvCxnSpPr>
            <p:nvPr userDrawn="1"/>
          </p:nvCxnSpPr>
          <p:spPr>
            <a:xfrm>
              <a:off x="5756354" y="5164957"/>
              <a:ext cx="987741" cy="6938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7B7FA6A6-7B14-45EC-9CBD-CB60E48C3C73}"/>
                </a:ext>
              </a:extLst>
            </p:cNvPr>
            <p:cNvCxnSpPr>
              <a:cxnSpLocks/>
              <a:stCxn id="192" idx="7"/>
              <a:endCxn id="193" idx="3"/>
            </p:cNvCxnSpPr>
            <p:nvPr userDrawn="1"/>
          </p:nvCxnSpPr>
          <p:spPr>
            <a:xfrm flipV="1">
              <a:off x="6884583" y="4041198"/>
              <a:ext cx="630978" cy="113494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E016BCC7-D239-4300-AAC1-C1EC3F57171D}"/>
                </a:ext>
              </a:extLst>
            </p:cNvPr>
            <p:cNvCxnSpPr>
              <a:cxnSpLocks/>
              <a:stCxn id="178" idx="0"/>
              <a:endCxn id="177" idx="3"/>
            </p:cNvCxnSpPr>
            <p:nvPr userDrawn="1"/>
          </p:nvCxnSpPr>
          <p:spPr>
            <a:xfrm flipV="1">
              <a:off x="2095501" y="4431717"/>
              <a:ext cx="441073" cy="114994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1B3C322F-86C2-4F57-B398-337781D8CDD1}"/>
                </a:ext>
              </a:extLst>
            </p:cNvPr>
            <p:cNvCxnSpPr>
              <a:cxnSpLocks/>
              <a:stCxn id="197" idx="2"/>
              <a:endCxn id="178" idx="6"/>
            </p:cNvCxnSpPr>
            <p:nvPr userDrawn="1"/>
          </p:nvCxnSpPr>
          <p:spPr>
            <a:xfrm flipH="1" flipV="1">
              <a:off x="2182229" y="5668385"/>
              <a:ext cx="584854" cy="15713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F42D4B7D-AC16-4A44-A2DB-ABF481A451E9}"/>
                </a:ext>
              </a:extLst>
            </p:cNvPr>
            <p:cNvCxnSpPr>
              <a:cxnSpLocks/>
              <a:stCxn id="181" idx="1"/>
              <a:endCxn id="178" idx="5"/>
            </p:cNvCxnSpPr>
            <p:nvPr userDrawn="1"/>
          </p:nvCxnSpPr>
          <p:spPr>
            <a:xfrm flipH="1" flipV="1">
              <a:off x="2156827" y="5729711"/>
              <a:ext cx="559144" cy="57587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AB26DCD6-DFF1-4BD4-A636-3C66C3AFDDD3}"/>
                </a:ext>
              </a:extLst>
            </p:cNvPr>
            <p:cNvCxnSpPr>
              <a:cxnSpLocks/>
              <a:stCxn id="180" idx="7"/>
              <a:endCxn id="178" idx="3"/>
            </p:cNvCxnSpPr>
            <p:nvPr userDrawn="1"/>
          </p:nvCxnSpPr>
          <p:spPr>
            <a:xfrm flipV="1">
              <a:off x="1478954" y="5729711"/>
              <a:ext cx="555221" cy="44293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AF2E11F8-6581-4992-99BF-9A1F86698282}"/>
                </a:ext>
              </a:extLst>
            </p:cNvPr>
            <p:cNvCxnSpPr>
              <a:cxnSpLocks/>
              <a:stCxn id="179" idx="6"/>
              <a:endCxn id="178" idx="2"/>
            </p:cNvCxnSpPr>
            <p:nvPr userDrawn="1"/>
          </p:nvCxnSpPr>
          <p:spPr>
            <a:xfrm>
              <a:off x="1178580" y="5522605"/>
              <a:ext cx="830193" cy="14578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1512A628-A8AE-4751-8D67-0E9C6883DB32}"/>
                </a:ext>
              </a:extLst>
            </p:cNvPr>
            <p:cNvCxnSpPr>
              <a:cxnSpLocks/>
              <a:stCxn id="202" idx="7"/>
              <a:endCxn id="179" idx="3"/>
            </p:cNvCxnSpPr>
            <p:nvPr userDrawn="1"/>
          </p:nvCxnSpPr>
          <p:spPr>
            <a:xfrm flipV="1">
              <a:off x="403987" y="5580797"/>
              <a:ext cx="634105" cy="55483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66BA7F2B-2684-4944-BEA0-D09D82A95DC6}"/>
                </a:ext>
              </a:extLst>
            </p:cNvPr>
            <p:cNvCxnSpPr>
              <a:cxnSpLocks/>
              <a:stCxn id="202" idx="6"/>
              <a:endCxn id="180" idx="2"/>
            </p:cNvCxnSpPr>
            <p:nvPr userDrawn="1"/>
          </p:nvCxnSpPr>
          <p:spPr>
            <a:xfrm>
              <a:off x="420056" y="6174425"/>
              <a:ext cx="965239" cy="3702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DBE78C3B-AFD6-417B-A970-354EB2B0E5FF}"/>
                </a:ext>
              </a:extLst>
            </p:cNvPr>
            <p:cNvCxnSpPr>
              <a:cxnSpLocks/>
              <a:stCxn id="202" idx="5"/>
            </p:cNvCxnSpPr>
            <p:nvPr userDrawn="1"/>
          </p:nvCxnSpPr>
          <p:spPr>
            <a:xfrm>
              <a:off x="403987" y="6213220"/>
              <a:ext cx="160004" cy="1505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A295BF08-178F-4268-81C1-19C9BD5DABB4}"/>
                </a:ext>
              </a:extLst>
            </p:cNvPr>
            <p:cNvCxnSpPr>
              <a:cxnSpLocks/>
              <a:stCxn id="180" idx="4"/>
            </p:cNvCxnSpPr>
            <p:nvPr/>
          </p:nvCxnSpPr>
          <p:spPr>
            <a:xfrm flipH="1">
              <a:off x="1440159" y="6266309"/>
              <a:ext cx="0" cy="12004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78F857F2-FCD7-4337-94C0-F0CC37F004D8}"/>
                </a:ext>
              </a:extLst>
            </p:cNvPr>
            <p:cNvCxnSpPr>
              <a:cxnSpLocks/>
              <a:stCxn id="180" idx="6"/>
              <a:endCxn id="181" idx="2"/>
            </p:cNvCxnSpPr>
            <p:nvPr userDrawn="1"/>
          </p:nvCxnSpPr>
          <p:spPr>
            <a:xfrm>
              <a:off x="1495023" y="6211445"/>
              <a:ext cx="1196844" cy="15233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200DE3A4-3417-428C-AF44-9BE4D151DB98}"/>
                </a:ext>
              </a:extLst>
            </p:cNvPr>
            <p:cNvCxnSpPr>
              <a:cxnSpLocks/>
              <a:stCxn id="181" idx="6"/>
              <a:endCxn id="182" idx="3"/>
            </p:cNvCxnSpPr>
            <p:nvPr userDrawn="1"/>
          </p:nvCxnSpPr>
          <p:spPr>
            <a:xfrm flipV="1">
              <a:off x="2856459" y="6191291"/>
              <a:ext cx="859256" cy="17249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E6853479-ECFD-414A-96F2-C5A9381D0D5D}"/>
                </a:ext>
              </a:extLst>
            </p:cNvPr>
            <p:cNvCxnSpPr>
              <a:cxnSpLocks/>
              <a:stCxn id="183" idx="2"/>
              <a:endCxn id="182" idx="6"/>
            </p:cNvCxnSpPr>
            <p:nvPr userDrawn="1"/>
          </p:nvCxnSpPr>
          <p:spPr>
            <a:xfrm flipH="1">
              <a:off x="3863769" y="5970216"/>
              <a:ext cx="657526" cy="15974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16707629-A9FE-4B94-BB3F-CA83CA1118B4}"/>
                </a:ext>
              </a:extLst>
            </p:cNvPr>
            <p:cNvCxnSpPr>
              <a:cxnSpLocks/>
              <a:endCxn id="182" idx="5"/>
            </p:cNvCxnSpPr>
            <p:nvPr userDrawn="1"/>
          </p:nvCxnSpPr>
          <p:spPr>
            <a:xfrm flipH="1" flipV="1">
              <a:off x="3838367" y="6191291"/>
              <a:ext cx="345583" cy="24092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E57B2FBB-9663-4E1D-9226-891C5BE1FE9F}"/>
                </a:ext>
              </a:extLst>
            </p:cNvPr>
            <p:cNvCxnSpPr>
              <a:cxnSpLocks/>
              <a:endCxn id="182" idx="4"/>
            </p:cNvCxnSpPr>
            <p:nvPr userDrawn="1"/>
          </p:nvCxnSpPr>
          <p:spPr>
            <a:xfrm flipV="1">
              <a:off x="3690313" y="6216693"/>
              <a:ext cx="86728" cy="20528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75332850-2B67-4619-AE16-40C104CC5EAD}"/>
                </a:ext>
              </a:extLst>
            </p:cNvPr>
            <p:cNvCxnSpPr>
              <a:cxnSpLocks/>
              <a:endCxn id="183" idx="4"/>
            </p:cNvCxnSpPr>
            <p:nvPr userDrawn="1"/>
          </p:nvCxnSpPr>
          <p:spPr>
            <a:xfrm flipH="1" flipV="1">
              <a:off x="4576159" y="6025080"/>
              <a:ext cx="117184" cy="36689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24D8361E-7339-4F74-973F-098F7119A02B}"/>
                </a:ext>
              </a:extLst>
            </p:cNvPr>
            <p:cNvCxnSpPr>
              <a:cxnSpLocks/>
              <a:stCxn id="186" idx="2"/>
              <a:endCxn id="183" idx="6"/>
            </p:cNvCxnSpPr>
            <p:nvPr userDrawn="1"/>
          </p:nvCxnSpPr>
          <p:spPr>
            <a:xfrm flipH="1" flipV="1">
              <a:off x="4631023" y="5970216"/>
              <a:ext cx="997286" cy="7930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05CA7DCB-9E59-4A19-9D10-0FA48469259D}"/>
                </a:ext>
              </a:extLst>
            </p:cNvPr>
            <p:cNvCxnSpPr>
              <a:cxnSpLocks/>
              <a:stCxn id="186" idx="4"/>
            </p:cNvCxnSpPr>
            <p:nvPr userDrawn="1"/>
          </p:nvCxnSpPr>
          <p:spPr>
            <a:xfrm flipH="1">
              <a:off x="5683173" y="6104383"/>
              <a:ext cx="0" cy="25939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71B45549-55E7-4404-976F-3F5F13E24AE5}"/>
                </a:ext>
              </a:extLst>
            </p:cNvPr>
            <p:cNvCxnSpPr>
              <a:cxnSpLocks/>
              <a:stCxn id="187" idx="3"/>
            </p:cNvCxnSpPr>
            <p:nvPr userDrawn="1"/>
          </p:nvCxnSpPr>
          <p:spPr>
            <a:xfrm flipH="1">
              <a:off x="6499429" y="6176101"/>
              <a:ext cx="221877" cy="25611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CF4426AF-118C-4444-ACDC-A23251C4214E}"/>
                </a:ext>
              </a:extLst>
            </p:cNvPr>
            <p:cNvCxnSpPr>
              <a:cxnSpLocks/>
              <a:stCxn id="187" idx="2"/>
              <a:endCxn id="186" idx="6"/>
            </p:cNvCxnSpPr>
            <p:nvPr userDrawn="1"/>
          </p:nvCxnSpPr>
          <p:spPr>
            <a:xfrm flipH="1" flipV="1">
              <a:off x="5738037" y="6049519"/>
              <a:ext cx="959165" cy="6839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3F4C7757-CEF1-4821-9E15-01B362E9B40F}"/>
                </a:ext>
              </a:extLst>
            </p:cNvPr>
            <p:cNvCxnSpPr>
              <a:cxnSpLocks/>
              <a:stCxn id="192" idx="4"/>
              <a:endCxn id="187" idx="0"/>
            </p:cNvCxnSpPr>
            <p:nvPr userDrawn="1"/>
          </p:nvCxnSpPr>
          <p:spPr>
            <a:xfrm flipH="1">
              <a:off x="6779498" y="5316633"/>
              <a:ext cx="46893" cy="71898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EB7CE55B-73A2-4846-8624-917070431684}"/>
                </a:ext>
              </a:extLst>
            </p:cNvPr>
            <p:cNvCxnSpPr>
              <a:cxnSpLocks/>
              <a:stCxn id="191" idx="3"/>
              <a:endCxn id="187" idx="7"/>
            </p:cNvCxnSpPr>
            <p:nvPr userDrawn="1"/>
          </p:nvCxnSpPr>
          <p:spPr>
            <a:xfrm flipH="1">
              <a:off x="6837690" y="5582534"/>
              <a:ext cx="1155341" cy="47718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217388F4-A402-46C8-B720-056B0CF4C81F}"/>
                </a:ext>
              </a:extLst>
            </p:cNvPr>
            <p:cNvCxnSpPr>
              <a:cxnSpLocks/>
              <a:stCxn id="191" idx="2"/>
              <a:endCxn id="192" idx="6"/>
            </p:cNvCxnSpPr>
            <p:nvPr userDrawn="1"/>
          </p:nvCxnSpPr>
          <p:spPr>
            <a:xfrm flipH="1" flipV="1">
              <a:off x="6908687" y="5234337"/>
              <a:ext cx="1071865" cy="28645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84EFE0F0-EB66-42D1-90CA-D905940CA4CB}"/>
                </a:ext>
              </a:extLst>
            </p:cNvPr>
            <p:cNvCxnSpPr>
              <a:cxnSpLocks/>
              <a:stCxn id="191" idx="1"/>
              <a:endCxn id="193" idx="4"/>
            </p:cNvCxnSpPr>
            <p:nvPr userDrawn="1"/>
          </p:nvCxnSpPr>
          <p:spPr>
            <a:xfrm flipH="1" flipV="1">
              <a:off x="7554356" y="4057267"/>
              <a:ext cx="461028" cy="14110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C19AB792-1BD7-4D28-9EF4-0378E369950F}"/>
                </a:ext>
              </a:extLst>
            </p:cNvPr>
            <p:cNvCxnSpPr>
              <a:cxnSpLocks/>
              <a:stCxn id="189" idx="1"/>
              <a:endCxn id="193" idx="5"/>
            </p:cNvCxnSpPr>
            <p:nvPr userDrawn="1"/>
          </p:nvCxnSpPr>
          <p:spPr>
            <a:xfrm flipH="1" flipV="1">
              <a:off x="7593151" y="4041198"/>
              <a:ext cx="1727079" cy="152011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2F512BE0-F85D-45C1-A08D-D79AF11DC2AB}"/>
                </a:ext>
              </a:extLst>
            </p:cNvPr>
            <p:cNvCxnSpPr>
              <a:cxnSpLocks/>
              <a:stCxn id="189" idx="0"/>
              <a:endCxn id="190" idx="4"/>
            </p:cNvCxnSpPr>
            <p:nvPr userDrawn="1"/>
          </p:nvCxnSpPr>
          <p:spPr>
            <a:xfrm flipH="1" flipV="1">
              <a:off x="9312122" y="4824275"/>
              <a:ext cx="42974" cy="71363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35B6065E-918F-411E-BE8D-D000D98199C5}"/>
                </a:ext>
              </a:extLst>
            </p:cNvPr>
            <p:cNvCxnSpPr>
              <a:cxnSpLocks/>
              <a:stCxn id="195" idx="0"/>
              <a:endCxn id="194" idx="4"/>
            </p:cNvCxnSpPr>
            <p:nvPr userDrawn="1"/>
          </p:nvCxnSpPr>
          <p:spPr>
            <a:xfrm flipH="1" flipV="1">
              <a:off x="11176915" y="4559526"/>
              <a:ext cx="173456" cy="98749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ABC5769E-1BD9-4F92-9A2B-FCD16A69950C}"/>
                </a:ext>
              </a:extLst>
            </p:cNvPr>
            <p:cNvCxnSpPr>
              <a:cxnSpLocks/>
              <a:endCxn id="194" idx="5"/>
            </p:cNvCxnSpPr>
            <p:nvPr userDrawn="1"/>
          </p:nvCxnSpPr>
          <p:spPr>
            <a:xfrm flipH="1" flipV="1">
              <a:off x="11235107" y="4535422"/>
              <a:ext cx="956894" cy="7329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0CFEA857-93C7-400C-B81A-208004699152}"/>
                </a:ext>
              </a:extLst>
            </p:cNvPr>
            <p:cNvCxnSpPr>
              <a:cxnSpLocks/>
              <a:endCxn id="195" idx="6"/>
            </p:cNvCxnSpPr>
            <p:nvPr userDrawn="1"/>
          </p:nvCxnSpPr>
          <p:spPr>
            <a:xfrm flipH="1" flipV="1">
              <a:off x="11432667" y="5629318"/>
              <a:ext cx="773874" cy="30882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F6E973FB-8F1F-4DB7-9C61-F89D45C6A1D4}"/>
                </a:ext>
              </a:extLst>
            </p:cNvPr>
            <p:cNvCxnSpPr>
              <a:cxnSpLocks/>
              <a:endCxn id="196" idx="6"/>
            </p:cNvCxnSpPr>
            <p:nvPr userDrawn="1"/>
          </p:nvCxnSpPr>
          <p:spPr>
            <a:xfrm flipH="1">
              <a:off x="10916433" y="6200205"/>
              <a:ext cx="1290108" cy="19321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280C2592-3452-45DE-8329-05D0D839129D}"/>
                </a:ext>
              </a:extLst>
            </p:cNvPr>
            <p:cNvCxnSpPr>
              <a:cxnSpLocks/>
              <a:stCxn id="196" idx="3"/>
              <a:endCxn id="188" idx="6"/>
            </p:cNvCxnSpPr>
            <p:nvPr userDrawn="1"/>
          </p:nvCxnSpPr>
          <p:spPr>
            <a:xfrm flipH="1" flipV="1">
              <a:off x="8868495" y="6399309"/>
              <a:ext cx="1954279" cy="3290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20D24222-C8E7-4E2F-B1F3-C278B9055DAA}"/>
                </a:ext>
              </a:extLst>
            </p:cNvPr>
            <p:cNvCxnSpPr>
              <a:cxnSpLocks/>
              <a:stCxn id="196" idx="1"/>
              <a:endCxn id="189" idx="5"/>
            </p:cNvCxnSpPr>
            <p:nvPr userDrawn="1"/>
          </p:nvCxnSpPr>
          <p:spPr>
            <a:xfrm flipH="1" flipV="1">
              <a:off x="9411594" y="5622082"/>
              <a:ext cx="1411180" cy="73254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E1505B76-76DA-4EE7-95D1-1E0798638405}"/>
                </a:ext>
              </a:extLst>
            </p:cNvPr>
            <p:cNvCxnSpPr>
              <a:cxnSpLocks/>
              <a:stCxn id="195" idx="2"/>
              <a:endCxn id="189" idx="6"/>
            </p:cNvCxnSpPr>
            <p:nvPr userDrawn="1"/>
          </p:nvCxnSpPr>
          <p:spPr>
            <a:xfrm flipH="1" flipV="1">
              <a:off x="9419699" y="5580880"/>
              <a:ext cx="1848376" cy="4843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DA1C5C56-DECA-4E3F-BB78-723D993A45CE}"/>
                </a:ext>
              </a:extLst>
            </p:cNvPr>
            <p:cNvCxnSpPr>
              <a:cxnSpLocks/>
              <a:stCxn id="194" idx="3"/>
              <a:endCxn id="189" idx="7"/>
            </p:cNvCxnSpPr>
            <p:nvPr userDrawn="1"/>
          </p:nvCxnSpPr>
          <p:spPr>
            <a:xfrm flipH="1">
              <a:off x="9396298" y="4535422"/>
              <a:ext cx="1722425" cy="101059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CFF35865-5231-4D8C-8DF9-15FFD4A4792A}"/>
                </a:ext>
              </a:extLst>
            </p:cNvPr>
            <p:cNvCxnSpPr>
              <a:cxnSpLocks/>
              <a:stCxn id="194" idx="2"/>
              <a:endCxn id="190" idx="6"/>
            </p:cNvCxnSpPr>
            <p:nvPr userDrawn="1"/>
          </p:nvCxnSpPr>
          <p:spPr>
            <a:xfrm flipH="1">
              <a:off x="9374983" y="4477230"/>
              <a:ext cx="1719636" cy="24909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F9899CF4-142C-4FDF-BAB5-DC9D47184D11}"/>
                </a:ext>
              </a:extLst>
            </p:cNvPr>
            <p:cNvCxnSpPr>
              <a:cxnSpLocks/>
              <a:stCxn id="190" idx="1"/>
              <a:endCxn id="193" idx="6"/>
            </p:cNvCxnSpPr>
            <p:nvPr userDrawn="1"/>
          </p:nvCxnSpPr>
          <p:spPr>
            <a:xfrm flipH="1" flipV="1">
              <a:off x="7609220" y="4002403"/>
              <a:ext cx="1616100" cy="69701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8E4C7C13-0927-4A5A-BC3F-8DE8D63C27EB}"/>
                </a:ext>
              </a:extLst>
            </p:cNvPr>
            <p:cNvCxnSpPr>
              <a:cxnSpLocks/>
              <a:stCxn id="189" idx="2"/>
              <a:endCxn id="191" idx="6"/>
            </p:cNvCxnSpPr>
            <p:nvPr userDrawn="1"/>
          </p:nvCxnSpPr>
          <p:spPr>
            <a:xfrm flipH="1" flipV="1">
              <a:off x="8142080" y="5552409"/>
              <a:ext cx="1170045" cy="5010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68DF396C-5801-4194-857E-E4DCC21C8F55}"/>
                </a:ext>
              </a:extLst>
            </p:cNvPr>
            <p:cNvCxnSpPr>
              <a:cxnSpLocks/>
              <a:stCxn id="188" idx="1"/>
              <a:endCxn id="191" idx="5"/>
            </p:cNvCxnSpPr>
            <p:nvPr userDrawn="1"/>
          </p:nvCxnSpPr>
          <p:spPr>
            <a:xfrm flipH="1" flipV="1">
              <a:off x="8107248" y="5604887"/>
              <a:ext cx="620759" cy="73623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D1E1E970-DFFD-4CF3-97E5-021FAF8C5712}"/>
                </a:ext>
              </a:extLst>
            </p:cNvPr>
            <p:cNvCxnSpPr>
              <a:cxnSpLocks/>
              <a:stCxn id="191" idx="4"/>
            </p:cNvCxnSpPr>
            <p:nvPr userDrawn="1"/>
          </p:nvCxnSpPr>
          <p:spPr>
            <a:xfrm flipH="1">
              <a:off x="7734147" y="5617366"/>
              <a:ext cx="311362" cy="81485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1D3CC38E-8A60-4BF3-BFFF-39669619C658}"/>
                </a:ext>
              </a:extLst>
            </p:cNvPr>
            <p:cNvCxnSpPr>
              <a:cxnSpLocks/>
              <a:stCxn id="187" idx="5"/>
            </p:cNvCxnSpPr>
            <p:nvPr userDrawn="1"/>
          </p:nvCxnSpPr>
          <p:spPr>
            <a:xfrm>
              <a:off x="6837690" y="6176101"/>
              <a:ext cx="241401" cy="25611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AE786103-934B-4299-8041-24ED33035F3B}"/>
                </a:ext>
              </a:extLst>
            </p:cNvPr>
            <p:cNvCxnSpPr>
              <a:cxnSpLocks/>
              <a:stCxn id="188" idx="7"/>
              <a:endCxn id="189" idx="3"/>
            </p:cNvCxnSpPr>
            <p:nvPr userDrawn="1"/>
          </p:nvCxnSpPr>
          <p:spPr>
            <a:xfrm flipV="1">
              <a:off x="8844391" y="5637378"/>
              <a:ext cx="491135" cy="70373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8E2AF0DE-4129-4076-9FC2-54B8AB0DADCF}"/>
                </a:ext>
              </a:extLst>
            </p:cNvPr>
            <p:cNvCxnSpPr>
              <a:cxnSpLocks/>
              <a:stCxn id="186" idx="7"/>
              <a:endCxn id="192" idx="3"/>
            </p:cNvCxnSpPr>
            <p:nvPr userDrawn="1"/>
          </p:nvCxnSpPr>
          <p:spPr>
            <a:xfrm flipV="1">
              <a:off x="5721968" y="5292529"/>
              <a:ext cx="1046231" cy="71819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0584EF65-971C-45DB-999A-96E71B95E5CE}"/>
                </a:ext>
              </a:extLst>
            </p:cNvPr>
            <p:cNvCxnSpPr>
              <a:cxnSpLocks/>
              <a:stCxn id="196" idx="7"/>
              <a:endCxn id="195" idx="4"/>
            </p:cNvCxnSpPr>
            <p:nvPr userDrawn="1"/>
          </p:nvCxnSpPr>
          <p:spPr>
            <a:xfrm flipV="1">
              <a:off x="10900364" y="5711614"/>
              <a:ext cx="450007" cy="64301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4599D8D5-E94B-4C46-B640-C37BD692E92F}"/>
                </a:ext>
              </a:extLst>
            </p:cNvPr>
            <p:cNvSpPr/>
            <p:nvPr userDrawn="1"/>
          </p:nvSpPr>
          <p:spPr>
            <a:xfrm rot="20563470">
              <a:off x="2492564" y="4276573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82EA5F43-960D-457D-9B8D-383E141E4664}"/>
                </a:ext>
              </a:extLst>
            </p:cNvPr>
            <p:cNvSpPr/>
            <p:nvPr userDrawn="1"/>
          </p:nvSpPr>
          <p:spPr>
            <a:xfrm>
              <a:off x="2008773" y="5581657"/>
              <a:ext cx="173456" cy="17345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C1967E03-4343-4692-8B75-6456FB831161}"/>
                </a:ext>
              </a:extLst>
            </p:cNvPr>
            <p:cNvSpPr/>
            <p:nvPr userDrawn="1"/>
          </p:nvSpPr>
          <p:spPr>
            <a:xfrm>
              <a:off x="1013988" y="5440309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B4282676-B580-4986-BB8E-EEA602CA573E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385295" y="6156581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15126E29-22D9-4F36-8BE5-A9FAE00CD67E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2691867" y="6281486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0EBD5BA1-6488-45C6-87C0-C55AFC0410E3}"/>
                </a:ext>
              </a:extLst>
            </p:cNvPr>
            <p:cNvSpPr/>
            <p:nvPr userDrawn="1"/>
          </p:nvSpPr>
          <p:spPr>
            <a:xfrm>
              <a:off x="3690313" y="6043237"/>
              <a:ext cx="173456" cy="17345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Oval 182">
              <a:extLst>
                <a:ext uri="{FF2B5EF4-FFF2-40B4-BE49-F238E27FC236}">
                  <a16:creationId xmlns:a16="http://schemas.microsoft.com/office/drawing/2014/main" id="{F46EC1C6-3585-40E2-AF43-02BF3AA5A4F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4521295" y="5915352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E269D962-6ADC-4FA1-959E-2AF03998C334}"/>
                </a:ext>
              </a:extLst>
            </p:cNvPr>
            <p:cNvSpPr/>
            <p:nvPr userDrawn="1"/>
          </p:nvSpPr>
          <p:spPr>
            <a:xfrm>
              <a:off x="4770867" y="4491373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D6E6E701-794E-4B99-B02B-E8E4469B0CE3}"/>
                </a:ext>
              </a:extLst>
            </p:cNvPr>
            <p:cNvSpPr/>
            <p:nvPr userDrawn="1"/>
          </p:nvSpPr>
          <p:spPr>
            <a:xfrm>
              <a:off x="5591762" y="5082661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01425D67-99C7-4B2E-A2C9-726E236E5D9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5628309" y="5994655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B28482BA-E793-4F3F-B91D-1AB4031138EB}"/>
                </a:ext>
              </a:extLst>
            </p:cNvPr>
            <p:cNvSpPr/>
            <p:nvPr userDrawn="1"/>
          </p:nvSpPr>
          <p:spPr>
            <a:xfrm>
              <a:off x="6697202" y="6035613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Oval 187">
              <a:extLst>
                <a:ext uri="{FF2B5EF4-FFF2-40B4-BE49-F238E27FC236}">
                  <a16:creationId xmlns:a16="http://schemas.microsoft.com/office/drawing/2014/main" id="{3471A3D3-5A98-49E4-B73C-F77B196F2306}"/>
                </a:ext>
              </a:extLst>
            </p:cNvPr>
            <p:cNvSpPr/>
            <p:nvPr userDrawn="1"/>
          </p:nvSpPr>
          <p:spPr>
            <a:xfrm>
              <a:off x="8703903" y="6317013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Oval 188">
              <a:extLst>
                <a:ext uri="{FF2B5EF4-FFF2-40B4-BE49-F238E27FC236}">
                  <a16:creationId xmlns:a16="http://schemas.microsoft.com/office/drawing/2014/main" id="{FFC55AAD-3BB3-436E-8ABD-5C0B4CD74BEC}"/>
                </a:ext>
              </a:extLst>
            </p:cNvPr>
            <p:cNvSpPr>
              <a:spLocks noChangeAspect="1"/>
            </p:cNvSpPr>
            <p:nvPr userDrawn="1"/>
          </p:nvSpPr>
          <p:spPr>
            <a:xfrm rot="20917832">
              <a:off x="9311048" y="5536832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Oval 189">
              <a:extLst>
                <a:ext uri="{FF2B5EF4-FFF2-40B4-BE49-F238E27FC236}">
                  <a16:creationId xmlns:a16="http://schemas.microsoft.com/office/drawing/2014/main" id="{261D9764-6B98-4AC5-A771-4A768375702B}"/>
                </a:ext>
              </a:extLst>
            </p:cNvPr>
            <p:cNvSpPr/>
            <p:nvPr userDrawn="1"/>
          </p:nvSpPr>
          <p:spPr>
            <a:xfrm rot="20861494">
              <a:off x="9212283" y="4661575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Oval 190">
              <a:extLst>
                <a:ext uri="{FF2B5EF4-FFF2-40B4-BE49-F238E27FC236}">
                  <a16:creationId xmlns:a16="http://schemas.microsoft.com/office/drawing/2014/main" id="{E22C19D2-1FC4-484E-ABE2-7E686CBED184}"/>
                </a:ext>
              </a:extLst>
            </p:cNvPr>
            <p:cNvSpPr/>
            <p:nvPr userDrawn="1"/>
          </p:nvSpPr>
          <p:spPr>
            <a:xfrm rot="664413">
              <a:off x="7979020" y="5454306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Oval 191">
              <a:extLst>
                <a:ext uri="{FF2B5EF4-FFF2-40B4-BE49-F238E27FC236}">
                  <a16:creationId xmlns:a16="http://schemas.microsoft.com/office/drawing/2014/main" id="{681E6517-6E22-410E-BEFC-8F1D93500AE1}"/>
                </a:ext>
              </a:extLst>
            </p:cNvPr>
            <p:cNvSpPr/>
            <p:nvPr userDrawn="1"/>
          </p:nvSpPr>
          <p:spPr>
            <a:xfrm>
              <a:off x="6744095" y="5152041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Oval 192">
              <a:extLst>
                <a:ext uri="{FF2B5EF4-FFF2-40B4-BE49-F238E27FC236}">
                  <a16:creationId xmlns:a16="http://schemas.microsoft.com/office/drawing/2014/main" id="{B10924A5-9CE5-4437-962D-C49B31287AC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7499492" y="3947539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Oval 193">
              <a:extLst>
                <a:ext uri="{FF2B5EF4-FFF2-40B4-BE49-F238E27FC236}">
                  <a16:creationId xmlns:a16="http://schemas.microsoft.com/office/drawing/2014/main" id="{A623ED96-9455-4DAA-B7F8-2D7331524C76}"/>
                </a:ext>
              </a:extLst>
            </p:cNvPr>
            <p:cNvSpPr/>
            <p:nvPr userDrawn="1"/>
          </p:nvSpPr>
          <p:spPr>
            <a:xfrm>
              <a:off x="11094619" y="4394934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Oval 194">
              <a:extLst>
                <a:ext uri="{FF2B5EF4-FFF2-40B4-BE49-F238E27FC236}">
                  <a16:creationId xmlns:a16="http://schemas.microsoft.com/office/drawing/2014/main" id="{5519869E-1F49-4FDD-BB4E-E768F6D1D2D6}"/>
                </a:ext>
              </a:extLst>
            </p:cNvPr>
            <p:cNvSpPr/>
            <p:nvPr userDrawn="1"/>
          </p:nvSpPr>
          <p:spPr>
            <a:xfrm>
              <a:off x="11268075" y="5547022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" name="Oval 195">
              <a:extLst>
                <a:ext uri="{FF2B5EF4-FFF2-40B4-BE49-F238E27FC236}">
                  <a16:creationId xmlns:a16="http://schemas.microsoft.com/office/drawing/2014/main" id="{74115B29-5D7D-4776-ACAE-59A15264D1D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0806705" y="6338559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Oval 196">
              <a:extLst>
                <a:ext uri="{FF2B5EF4-FFF2-40B4-BE49-F238E27FC236}">
                  <a16:creationId xmlns:a16="http://schemas.microsoft.com/office/drawing/2014/main" id="{A5166957-3DA5-4D02-AE1D-0DF2098F59C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2767083" y="5743225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Oval 197">
              <a:extLst>
                <a:ext uri="{FF2B5EF4-FFF2-40B4-BE49-F238E27FC236}">
                  <a16:creationId xmlns:a16="http://schemas.microsoft.com/office/drawing/2014/main" id="{B0115A51-3593-45A6-A55D-DB2955B81CA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3617811" y="5196936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Oval 198">
              <a:extLst>
                <a:ext uri="{FF2B5EF4-FFF2-40B4-BE49-F238E27FC236}">
                  <a16:creationId xmlns:a16="http://schemas.microsoft.com/office/drawing/2014/main" id="{5C3A45FA-4609-4CC3-B71D-500A63035447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2846996" y="5227529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CE6A1DD7-7042-4E9F-A335-4D2A347C39DB}"/>
                </a:ext>
              </a:extLst>
            </p:cNvPr>
            <p:cNvCxnSpPr>
              <a:cxnSpLocks/>
              <a:stCxn id="199" idx="2"/>
              <a:endCxn id="178" idx="7"/>
            </p:cNvCxnSpPr>
            <p:nvPr userDrawn="1"/>
          </p:nvCxnSpPr>
          <p:spPr>
            <a:xfrm flipH="1">
              <a:off x="2156827" y="5282393"/>
              <a:ext cx="690169" cy="32466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3B585EFB-8A1B-4B19-BD79-8A93695A993F}"/>
                </a:ext>
              </a:extLst>
            </p:cNvPr>
            <p:cNvCxnSpPr>
              <a:cxnSpLocks/>
              <a:stCxn id="179" idx="4"/>
              <a:endCxn id="180" idx="1"/>
            </p:cNvCxnSpPr>
            <p:nvPr userDrawn="1"/>
          </p:nvCxnSpPr>
          <p:spPr>
            <a:xfrm>
              <a:off x="1096284" y="5604901"/>
              <a:ext cx="305080" cy="56774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2" name="Oval 201">
              <a:extLst>
                <a:ext uri="{FF2B5EF4-FFF2-40B4-BE49-F238E27FC236}">
                  <a16:creationId xmlns:a16="http://schemas.microsoft.com/office/drawing/2014/main" id="{22BB2713-9AD1-4920-9E5E-524327B9914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310328" y="6119561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206F86CC-2900-44A3-B092-924B2864587E}"/>
                </a:ext>
              </a:extLst>
            </p:cNvPr>
            <p:cNvCxnSpPr>
              <a:cxnSpLocks/>
              <a:stCxn id="202" idx="3"/>
            </p:cNvCxnSpPr>
            <p:nvPr userDrawn="1"/>
          </p:nvCxnSpPr>
          <p:spPr>
            <a:xfrm flipH="1">
              <a:off x="310328" y="6213220"/>
              <a:ext cx="16069" cy="20875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A8C37EE5-7B75-44CA-8F66-EA171808D15B}"/>
                </a:ext>
              </a:extLst>
            </p:cNvPr>
            <p:cNvCxnSpPr>
              <a:cxnSpLocks/>
              <a:stCxn id="202" idx="2"/>
            </p:cNvCxnSpPr>
            <p:nvPr userDrawn="1"/>
          </p:nvCxnSpPr>
          <p:spPr>
            <a:xfrm flipH="1">
              <a:off x="-29560" y="6174425"/>
              <a:ext cx="339888" cy="7798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AEA17282-9270-4D92-B185-0E2D2B143AF2}"/>
                </a:ext>
              </a:extLst>
            </p:cNvPr>
            <p:cNvCxnSpPr>
              <a:cxnSpLocks/>
              <a:stCxn id="202" idx="1"/>
            </p:cNvCxnSpPr>
            <p:nvPr userDrawn="1"/>
          </p:nvCxnSpPr>
          <p:spPr>
            <a:xfrm flipH="1" flipV="1">
              <a:off x="-29560" y="5770901"/>
              <a:ext cx="355957" cy="36472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D2394FE7-914A-4129-B6E4-5DE061896F0A}"/>
                </a:ext>
              </a:extLst>
            </p:cNvPr>
            <p:cNvCxnSpPr>
              <a:cxnSpLocks/>
              <a:endCxn id="179" idx="2"/>
            </p:cNvCxnSpPr>
            <p:nvPr userDrawn="1"/>
          </p:nvCxnSpPr>
          <p:spPr>
            <a:xfrm>
              <a:off x="21877" y="5392264"/>
              <a:ext cx="992111" cy="13034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7B967F56-AF3D-4948-96DE-65FC44DEFB3D}"/>
                </a:ext>
              </a:extLst>
            </p:cNvPr>
            <p:cNvCxnSpPr>
              <a:cxnSpLocks/>
              <a:endCxn id="186" idx="3"/>
            </p:cNvCxnSpPr>
            <p:nvPr/>
          </p:nvCxnSpPr>
          <p:spPr>
            <a:xfrm flipV="1">
              <a:off x="5315187" y="6088314"/>
              <a:ext cx="329191" cy="27546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C4E7130B-34C5-8E49-8BE0-602A74E24F89}"/>
              </a:ext>
            </a:extLst>
          </p:cNvPr>
          <p:cNvSpPr txBox="1"/>
          <p:nvPr/>
        </p:nvSpPr>
        <p:spPr>
          <a:xfrm>
            <a:off x="2217057" y="2480755"/>
            <a:ext cx="732826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n w="0"/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</a:rPr>
              <a:t>#coronavirus in Italy</a:t>
            </a:r>
          </a:p>
          <a:p>
            <a:pPr algn="ctr"/>
            <a:r>
              <a:rPr lang="en-US" sz="4000" dirty="0">
                <a:ln w="0"/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</a:rPr>
              <a:t>How you feel about it?</a:t>
            </a:r>
            <a:endParaRPr lang="he-IL" sz="4000" dirty="0">
              <a:ln w="0"/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  <a:reflection blurRad="6350" stA="55000" endA="300" endPos="45500" dir="5400000" sy="-100000" algn="bl" rotWithShape="0"/>
              </a:effectLst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3BC0846-037B-5F4C-AA15-EB236DF1D6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1951832"/>
              </p:ext>
            </p:extLst>
          </p:nvPr>
        </p:nvGraphicFramePr>
        <p:xfrm>
          <a:off x="1817189" y="4037632"/>
          <a:ext cx="8127999" cy="3708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834802386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418344296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2641651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Or 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Shalit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Tzvi</a:t>
                      </a: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Puchinsky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Alla</a:t>
                      </a: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Kitaieva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28142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399176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6C9B7EF-C436-BC4F-BE10-B1478C7F8C10}"/>
              </a:ext>
            </a:extLst>
          </p:cNvPr>
          <p:cNvSpPr txBox="1"/>
          <p:nvPr/>
        </p:nvSpPr>
        <p:spPr>
          <a:xfrm>
            <a:off x="0" y="33572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914400" rtl="1" eaLnBrk="1" latinLnBrk="0" hangingPunct="1"/>
            <a:r>
              <a:rPr lang="en-US" sz="3200" dirty="0">
                <a:solidFill>
                  <a:schemeClr val="bg1"/>
                </a:solidFill>
              </a:rPr>
              <a:t>Pre-processing and classifying tweets</a:t>
            </a:r>
            <a:endParaRPr lang="en-US" dirty="0">
              <a:solidFill>
                <a:schemeClr val="bg1"/>
              </a:solidFill>
            </a:endParaRP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B7E15653-39BA-654F-975B-FB8BA6B5E78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15234617"/>
              </p:ext>
            </p:extLst>
          </p:nvPr>
        </p:nvGraphicFramePr>
        <p:xfrm>
          <a:off x="2820719" y="5573705"/>
          <a:ext cx="6550561" cy="14446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D26F65AD-43E9-FC4C-8307-A3FB898B3263}"/>
              </a:ext>
            </a:extLst>
          </p:cNvPr>
          <p:cNvSpPr/>
          <p:nvPr/>
        </p:nvSpPr>
        <p:spPr>
          <a:xfrm>
            <a:off x="1121436" y="1107987"/>
            <a:ext cx="848735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Using a trained convolution neural network to classify the tweets into two separated classes: negative and positive tweets.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DAA3E8F-9306-C645-BACC-59D5806A4A23}"/>
              </a:ext>
            </a:extLst>
          </p:cNvPr>
          <p:cNvSpPr/>
          <p:nvPr/>
        </p:nvSpPr>
        <p:spPr>
          <a:xfrm>
            <a:off x="7236031" y="2327564"/>
            <a:ext cx="4461277" cy="306205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Model: "sequential"</a:t>
            </a:r>
          </a:p>
          <a:p>
            <a:pPr algn="ctr"/>
            <a:r>
              <a:rPr lang="en-US" sz="900" dirty="0"/>
              <a:t>_________________________________________________________________</a:t>
            </a:r>
          </a:p>
          <a:p>
            <a:pPr algn="ctr"/>
            <a:r>
              <a:rPr lang="en-US" sz="900" dirty="0"/>
              <a:t>Layer (type)                 Output Shape              Param #   </a:t>
            </a:r>
          </a:p>
          <a:p>
            <a:pPr algn="ctr"/>
            <a:r>
              <a:rPr lang="en-US" sz="900" dirty="0"/>
              <a:t>=================================================================</a:t>
            </a:r>
          </a:p>
          <a:p>
            <a:pPr algn="ctr"/>
            <a:r>
              <a:rPr lang="en-US" sz="900" dirty="0"/>
              <a:t>embedding (Embedding)        (None, None, 200)         13108000  </a:t>
            </a:r>
          </a:p>
          <a:p>
            <a:pPr algn="ctr"/>
            <a:r>
              <a:rPr lang="en-US" sz="900" dirty="0"/>
              <a:t>_________________________________________________________________</a:t>
            </a:r>
          </a:p>
          <a:p>
            <a:pPr algn="ctr"/>
            <a:r>
              <a:rPr lang="en-US" sz="900" dirty="0"/>
              <a:t>conv1d (Conv1D)              (None, None, 100)         40100     </a:t>
            </a:r>
          </a:p>
          <a:p>
            <a:pPr algn="ctr"/>
            <a:r>
              <a:rPr lang="en-US" sz="900" dirty="0"/>
              <a:t>_________________________________________________________________</a:t>
            </a:r>
          </a:p>
          <a:p>
            <a:pPr algn="ctr"/>
            <a:r>
              <a:rPr lang="en-US" sz="900" dirty="0"/>
              <a:t>global_max_pooling1d (Global (None, 100)               0         </a:t>
            </a:r>
          </a:p>
          <a:p>
            <a:pPr algn="ctr"/>
            <a:r>
              <a:rPr lang="en-US" sz="900" dirty="0"/>
              <a:t>_________________________________________________________________</a:t>
            </a:r>
          </a:p>
          <a:p>
            <a:pPr algn="ctr"/>
            <a:r>
              <a:rPr lang="en-US" sz="900" dirty="0"/>
              <a:t>dense (Dense)                (None, 256)               25856     </a:t>
            </a:r>
          </a:p>
          <a:p>
            <a:pPr algn="ctr"/>
            <a:r>
              <a:rPr lang="en-US" sz="900" dirty="0"/>
              <a:t>_________________________________________________________________</a:t>
            </a:r>
          </a:p>
          <a:p>
            <a:pPr algn="ctr"/>
            <a:r>
              <a:rPr lang="en-US" sz="900" dirty="0"/>
              <a:t>dropout (Dropout)            (None, 256)               0         </a:t>
            </a:r>
          </a:p>
          <a:p>
            <a:pPr algn="ctr"/>
            <a:r>
              <a:rPr lang="en-US" sz="900" dirty="0"/>
              <a:t>_________________________________________________________________</a:t>
            </a:r>
          </a:p>
          <a:p>
            <a:pPr algn="ctr"/>
            <a:r>
              <a:rPr lang="en-US" sz="900" dirty="0"/>
              <a:t>dense_1 (Dense)              (None, 1)                 257       </a:t>
            </a:r>
          </a:p>
          <a:p>
            <a:pPr algn="ctr"/>
            <a:r>
              <a:rPr lang="en-US" sz="900" dirty="0"/>
              <a:t>=================================================================</a:t>
            </a:r>
          </a:p>
          <a:p>
            <a:pPr algn="ctr"/>
            <a:r>
              <a:rPr lang="en-US" sz="900" dirty="0"/>
              <a:t>Total params: 13,174,213</a:t>
            </a:r>
          </a:p>
          <a:p>
            <a:pPr algn="ctr"/>
            <a:r>
              <a:rPr lang="en-US" sz="900" dirty="0"/>
              <a:t>Trainable params: 13,174,213</a:t>
            </a:r>
          </a:p>
          <a:p>
            <a:pPr algn="ctr"/>
            <a:r>
              <a:rPr lang="en-US" sz="900" dirty="0"/>
              <a:t>Non-trainable params: 0</a:t>
            </a:r>
          </a:p>
          <a:p>
            <a:pPr algn="ctr"/>
            <a:r>
              <a:rPr lang="en-US" sz="900" dirty="0"/>
              <a:t>_________________________________________________________________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2DD3E04-949D-2D48-B304-7062F267F31A}"/>
              </a:ext>
            </a:extLst>
          </p:cNvPr>
          <p:cNvSpPr/>
          <p:nvPr/>
        </p:nvSpPr>
        <p:spPr>
          <a:xfrm>
            <a:off x="1244148" y="1938400"/>
            <a:ext cx="5991883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Each tweet is pre-processed to eliminate any unwanted signs and characters. 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Removing @.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Removing URL links.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Keeping only letters.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Removing additional whitespaces.</a:t>
            </a:r>
          </a:p>
          <a:p>
            <a:pPr lvl="0"/>
            <a:endParaRPr lang="en-US" dirty="0">
              <a:solidFill>
                <a:schemeClr val="bg1"/>
              </a:solidFill>
            </a:endParaRPr>
          </a:p>
          <a:p>
            <a:pPr lvl="0"/>
            <a:r>
              <a:rPr lang="en-US" dirty="0">
                <a:solidFill>
                  <a:schemeClr val="bg1"/>
                </a:solidFill>
              </a:rPr>
              <a:t>Than the pre-processed tweet goes as input to the CNN.</a:t>
            </a:r>
          </a:p>
          <a:p>
            <a:pPr lvl="0"/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The final result is that we have for each location query, a set of: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pre-processed tweets.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classification to negative or positive value.</a:t>
            </a:r>
          </a:p>
        </p:txBody>
      </p:sp>
    </p:spTree>
    <p:extLst>
      <p:ext uri="{BB962C8B-B14F-4D97-AF65-F5344CB8AC3E}">
        <p14:creationId xmlns:p14="http://schemas.microsoft.com/office/powerpoint/2010/main" val="28081844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6C9B7EF-C436-BC4F-BE10-B1478C7F8C10}"/>
              </a:ext>
            </a:extLst>
          </p:cNvPr>
          <p:cNvSpPr txBox="1"/>
          <p:nvPr/>
        </p:nvSpPr>
        <p:spPr>
          <a:xfrm>
            <a:off x="0" y="335720"/>
            <a:ext cx="1219200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914400" rtl="1" eaLnBrk="1" latinLnBrk="0" hangingPunct="1"/>
            <a:r>
              <a:rPr lang="en-US" sz="3200" dirty="0">
                <a:solidFill>
                  <a:schemeClr val="bg1"/>
                </a:solidFill>
              </a:rPr>
              <a:t>Visualize the data</a:t>
            </a:r>
          </a:p>
          <a:p>
            <a:pPr algn="ctr" rtl="1"/>
            <a:r>
              <a:rPr lang="en-US" sz="2000" dirty="0">
                <a:solidFill>
                  <a:schemeClr val="bg1"/>
                </a:solidFill>
              </a:rPr>
              <a:t>Query map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B7E15653-39BA-654F-975B-FB8BA6B5E78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1371041"/>
              </p:ext>
            </p:extLst>
          </p:nvPr>
        </p:nvGraphicFramePr>
        <p:xfrm>
          <a:off x="2820719" y="5573705"/>
          <a:ext cx="6550561" cy="14446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C841FD33-FFB2-8C4F-B450-A53F2819F7E8}"/>
              </a:ext>
            </a:extLst>
          </p:cNvPr>
          <p:cNvSpPr/>
          <p:nvPr/>
        </p:nvSpPr>
        <p:spPr>
          <a:xfrm>
            <a:off x="1489548" y="1323275"/>
            <a:ext cx="921290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To better understand the results decided to first show the areas that we searched for tweets.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For the map visualization the ipyleaflet python package used in jupyter notebook.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4B72DD3-7817-A246-A198-0BAA3EFEA6CC}"/>
              </a:ext>
            </a:extLst>
          </p:cNvPr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2148" y="2177540"/>
            <a:ext cx="5727700" cy="234696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EB527D8F-8FB8-A84C-9D7B-6E328006EFE6}"/>
              </a:ext>
            </a:extLst>
          </p:cNvPr>
          <p:cNvSpPr/>
          <p:nvPr/>
        </p:nvSpPr>
        <p:spPr>
          <a:xfrm>
            <a:off x="1219197" y="4832371"/>
            <a:ext cx="975360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algn="ctr">
              <a:spcAft>
                <a:spcPts val="0"/>
              </a:spcAft>
            </a:pPr>
            <a:r>
              <a:rPr lang="en-US" dirty="0">
                <a:solidFill>
                  <a:schemeClr val="bg1"/>
                </a:solidFill>
              </a:rPr>
              <a:t>This is the query map, each circle is a query with a center location and different radius. </a:t>
            </a:r>
          </a:p>
          <a:p>
            <a:pPr marL="457200" algn="ctr">
              <a:spcAft>
                <a:spcPts val="0"/>
              </a:spcAft>
            </a:pPr>
            <a:r>
              <a:rPr lang="en-US" dirty="0">
                <a:solidFill>
                  <a:schemeClr val="bg1"/>
                </a:solidFill>
              </a:rPr>
              <a:t>The color difference is just to distinguish between radius sizes.</a:t>
            </a:r>
          </a:p>
        </p:txBody>
      </p:sp>
    </p:spTree>
    <p:extLst>
      <p:ext uri="{BB962C8B-B14F-4D97-AF65-F5344CB8AC3E}">
        <p14:creationId xmlns:p14="http://schemas.microsoft.com/office/powerpoint/2010/main" val="34041615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6C9B7EF-C436-BC4F-BE10-B1478C7F8C10}"/>
              </a:ext>
            </a:extLst>
          </p:cNvPr>
          <p:cNvSpPr txBox="1"/>
          <p:nvPr/>
        </p:nvSpPr>
        <p:spPr>
          <a:xfrm>
            <a:off x="0" y="335720"/>
            <a:ext cx="1219200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914400" rtl="1" eaLnBrk="1" latinLnBrk="0" hangingPunct="1"/>
            <a:r>
              <a:rPr lang="en-US" sz="3200" dirty="0">
                <a:solidFill>
                  <a:schemeClr val="bg1"/>
                </a:solidFill>
              </a:rPr>
              <a:t>Visualize the data</a:t>
            </a:r>
          </a:p>
          <a:p>
            <a:pPr algn="ctr" rtl="1"/>
            <a:r>
              <a:rPr lang="en-US" sz="2000" dirty="0">
                <a:solidFill>
                  <a:schemeClr val="bg1"/>
                </a:solidFill>
              </a:rPr>
              <a:t>Tweets sentiment over time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B7E15653-39BA-654F-975B-FB8BA6B5E78C}"/>
              </a:ext>
            </a:extLst>
          </p:cNvPr>
          <p:cNvGraphicFramePr/>
          <p:nvPr/>
        </p:nvGraphicFramePr>
        <p:xfrm>
          <a:off x="2820719" y="5573705"/>
          <a:ext cx="6550561" cy="14446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C841FD33-FFB2-8C4F-B450-A53F2819F7E8}"/>
              </a:ext>
            </a:extLst>
          </p:cNvPr>
          <p:cNvSpPr/>
          <p:nvPr/>
        </p:nvSpPr>
        <p:spPr>
          <a:xfrm>
            <a:off x="602598" y="1489529"/>
            <a:ext cx="5061931" cy="34470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dirty="0">
                <a:solidFill>
                  <a:schemeClr val="bg1"/>
                </a:solidFill>
              </a:rPr>
              <a:t>For plotting the results over graphs the </a:t>
            </a:r>
            <a:r>
              <a:rPr lang="en-US" i="1" dirty="0">
                <a:solidFill>
                  <a:schemeClr val="bg1"/>
                </a:solidFill>
              </a:rPr>
              <a:t>plotly</a:t>
            </a:r>
            <a:r>
              <a:rPr lang="en-US" dirty="0">
                <a:solidFill>
                  <a:schemeClr val="bg1"/>
                </a:solidFill>
              </a:rPr>
              <a:t> python package used in jupyter notebook to provide an interactive graphs to analyze the results in the best way. </a:t>
            </a:r>
          </a:p>
          <a:p>
            <a:pPr>
              <a:spcBef>
                <a:spcPts val="600"/>
              </a:spcBef>
            </a:pPr>
            <a:r>
              <a:rPr lang="en-US" dirty="0">
                <a:solidFill>
                  <a:schemeClr val="bg1"/>
                </a:solidFill>
              </a:rPr>
              <a:t>The graphs separated into two groups:</a:t>
            </a:r>
          </a:p>
          <a:p>
            <a:pPr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Negative tweets.</a:t>
            </a:r>
          </a:p>
          <a:p>
            <a:pPr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Positive tweets.</a:t>
            </a:r>
          </a:p>
          <a:p>
            <a:pPr>
              <a:spcBef>
                <a:spcPts val="600"/>
              </a:spcBef>
            </a:pPr>
            <a:r>
              <a:rPr lang="en-US" dirty="0">
                <a:solidFill>
                  <a:schemeClr val="bg1"/>
                </a:solidFill>
              </a:rPr>
              <a:t>Also, to provide a better picture a second axis added using the </a:t>
            </a:r>
            <a:r>
              <a:rPr lang="en-US" i="1" dirty="0">
                <a:solidFill>
                  <a:schemeClr val="bg1"/>
                </a:solidFill>
              </a:rPr>
              <a:t>NOVELCovid/API </a:t>
            </a:r>
            <a:r>
              <a:rPr lang="en-US" dirty="0">
                <a:solidFill>
                  <a:schemeClr val="bg1"/>
                </a:solidFill>
              </a:rPr>
              <a:t>to download historical data of the COVID19 case, recovered, death status on each day in Italy.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15F16CB-FFCB-7B40-894D-55488B71BBB7}"/>
              </a:ext>
            </a:extLst>
          </p:cNvPr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1323275"/>
            <a:ext cx="5727700" cy="458216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346991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6C9B7EF-C436-BC4F-BE10-B1478C7F8C10}"/>
              </a:ext>
            </a:extLst>
          </p:cNvPr>
          <p:cNvSpPr txBox="1"/>
          <p:nvPr/>
        </p:nvSpPr>
        <p:spPr>
          <a:xfrm>
            <a:off x="0" y="335720"/>
            <a:ext cx="1219200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914400" rtl="1" eaLnBrk="1" latinLnBrk="0" hangingPunct="1"/>
            <a:r>
              <a:rPr lang="en-US" sz="3200" dirty="0">
                <a:solidFill>
                  <a:schemeClr val="bg1"/>
                </a:solidFill>
              </a:rPr>
              <a:t>Visualize the data</a:t>
            </a:r>
          </a:p>
          <a:p>
            <a:pPr algn="ctr" rtl="1"/>
            <a:r>
              <a:rPr lang="en-US" sz="2000" dirty="0">
                <a:solidFill>
                  <a:schemeClr val="bg1"/>
                </a:solidFill>
              </a:rPr>
              <a:t>Bummer Ratio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B7E15653-39BA-654F-975B-FB8BA6B5E78C}"/>
              </a:ext>
            </a:extLst>
          </p:cNvPr>
          <p:cNvGraphicFramePr/>
          <p:nvPr/>
        </p:nvGraphicFramePr>
        <p:xfrm>
          <a:off x="2820719" y="5573705"/>
          <a:ext cx="6550561" cy="14446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C27B0FAC-DFCE-F544-9BAF-F1EFBBF56241}"/>
                  </a:ext>
                </a:extLst>
              </p:cNvPr>
              <p:cNvSpPr/>
              <p:nvPr/>
            </p:nvSpPr>
            <p:spPr>
              <a:xfrm>
                <a:off x="-467097" y="1998758"/>
                <a:ext cx="6214753" cy="254999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914400" algn="ctr">
                  <a:spcAft>
                    <a:spcPts val="0"/>
                  </a:spcAft>
                </a:pPr>
                <a:r>
                  <a:rPr lang="en-US" dirty="0">
                    <a:solidFill>
                      <a:schemeClr val="bg1"/>
                    </a:solidFill>
                  </a:rPr>
                  <a:t>Using the results gathered additional ratio is introduced, the </a:t>
                </a:r>
                <a:r>
                  <a:rPr lang="en-US" b="1" dirty="0">
                    <a:solidFill>
                      <a:schemeClr val="bg1"/>
                    </a:solidFill>
                  </a:rPr>
                  <a:t>bummer ratio </a:t>
                </a:r>
                <a:r>
                  <a:rPr lang="en-US" dirty="0">
                    <a:solidFill>
                      <a:schemeClr val="bg1"/>
                    </a:solidFill>
                  </a:rPr>
                  <a:t>defined as:</a:t>
                </a:r>
              </a:p>
              <a:p>
                <a:pPr marL="914400" algn="ctr">
                  <a:spcAft>
                    <a:spcPts val="0"/>
                  </a:spcAft>
                </a:pPr>
                <a:r>
                  <a:rPr lang="en-US" dirty="0">
                    <a:solidFill>
                      <a:schemeClr val="bg1"/>
                    </a:solidFill>
                  </a:rPr>
                  <a:t> </a:t>
                </a:r>
              </a:p>
              <a:p>
                <a:pPr marL="914400" algn="ctr"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𝑏𝑢𝑚𝑚𝑒𝑟</m:t>
                      </m:r>
                      <m:r>
                        <a:rPr lang="en-US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𝑟𝑎𝑡𝑖𝑜</m:t>
                      </m:r>
                      <m:r>
                        <a:rPr lang="en-US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𝑁𝑒𝑔𝑎𝑡𝑖𝑣𝑒</m:t>
                          </m:r>
                          <m:r>
                            <a:rPr lang="en-US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𝑡𝑤𝑒𝑒𝑡𝑠</m:t>
                          </m:r>
                          <m:r>
                            <a:rPr lang="en-US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𝑐𝑜𝑢𝑛𝑡</m:t>
                          </m:r>
                        </m:num>
                        <m:den>
                          <m:r>
                            <a:rPr lang="en-US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𝑃𝑜𝑠𝑖𝑡𝑖𝑣𝑒</m:t>
                          </m:r>
                          <m:r>
                            <a:rPr lang="en-US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𝑡𝑤𝑒𝑒𝑡𝑠</m:t>
                          </m:r>
                          <m:r>
                            <a:rPr lang="en-US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𝑐𝑜𝑢𝑛𝑡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 marL="914400" algn="ctr">
                  <a:spcAft>
                    <a:spcPts val="0"/>
                  </a:spcAft>
                </a:pPr>
                <a:r>
                  <a:rPr lang="en-US" dirty="0">
                    <a:solidFill>
                      <a:schemeClr val="bg1"/>
                    </a:solidFill>
                  </a:rPr>
                  <a:t> </a:t>
                </a:r>
              </a:p>
              <a:p>
                <a:pPr marL="914400" algn="ctr">
                  <a:spcAft>
                    <a:spcPts val="0"/>
                  </a:spcAft>
                </a:pPr>
                <a:r>
                  <a:rPr lang="en-US" dirty="0">
                    <a:solidFill>
                      <a:schemeClr val="bg1"/>
                    </a:solidFill>
                  </a:rPr>
                  <a:t>This “bummer ratio” is calculated for each query result for each day and then graphed on a separate graph with same secondary axis.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C27B0FAC-DFCE-F544-9BAF-F1EFBBF562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67097" y="1998758"/>
                <a:ext cx="6214753" cy="2549993"/>
              </a:xfrm>
              <a:prstGeom prst="rect">
                <a:avLst/>
              </a:prstGeom>
              <a:blipFill>
                <a:blip r:embed="rId7"/>
                <a:stretch>
                  <a:fillRect t="-495" r="-1020" b="-29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75B6DCD0-CF96-C043-96D9-B9B1D190201E}"/>
              </a:ext>
            </a:extLst>
          </p:cNvPr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1599" y="1736525"/>
            <a:ext cx="5727700" cy="368236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447702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Rectangle 195">
            <a:extLst>
              <a:ext uri="{FF2B5EF4-FFF2-40B4-BE49-F238E27FC236}">
                <a16:creationId xmlns:a16="http://schemas.microsoft.com/office/drawing/2014/main" id="{9C62C9D5-FC14-46EA-93D7-734CEF05B9A2}"/>
              </a:ext>
            </a:extLst>
          </p:cNvPr>
          <p:cNvSpPr/>
          <p:nvPr/>
        </p:nvSpPr>
        <p:spPr>
          <a:xfrm>
            <a:off x="0" y="2255375"/>
            <a:ext cx="12192000" cy="234725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id="{5EF6F8E6-B242-40A6-A0E1-FBC8DC132188}"/>
              </a:ext>
            </a:extLst>
          </p:cNvPr>
          <p:cNvSpPr/>
          <p:nvPr/>
        </p:nvSpPr>
        <p:spPr>
          <a:xfrm>
            <a:off x="0" y="2339545"/>
            <a:ext cx="12192000" cy="21789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DF41D1EE-6DA2-4F8B-A3F7-DAD0166ACA82}"/>
              </a:ext>
            </a:extLst>
          </p:cNvPr>
          <p:cNvGrpSpPr/>
          <p:nvPr/>
        </p:nvGrpSpPr>
        <p:grpSpPr>
          <a:xfrm>
            <a:off x="6416470" y="2949963"/>
            <a:ext cx="5020949" cy="987537"/>
            <a:chOff x="6416470" y="2949963"/>
            <a:chExt cx="5020949" cy="987537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CF5BDA4-10C7-46A6-AC30-523A3FC438AC}"/>
                </a:ext>
              </a:extLst>
            </p:cNvPr>
            <p:cNvSpPr txBox="1"/>
            <p:nvPr/>
          </p:nvSpPr>
          <p:spPr>
            <a:xfrm>
              <a:off x="6416470" y="2949963"/>
              <a:ext cx="5020949" cy="64633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algn="l" defTabSz="914400" eaLnBrk="1" latinLnBrk="0" hangingPunct="1"/>
              <a:r>
                <a:rPr lang="en-US" altLang="ko-KR" sz="3600" b="1" dirty="0">
                  <a:solidFill>
                    <a:schemeClr val="bg1"/>
                  </a:solidFill>
                  <a:latin typeface="+mj-lt"/>
                  <a:cs typeface="Arial" pitchFamily="34" charset="0"/>
                </a:rPr>
                <a:t>Conclusions</a:t>
              </a:r>
              <a:endParaRPr lang="ko-KR" altLang="en-US" sz="3600" b="1" dirty="0">
                <a:solidFill>
                  <a:schemeClr val="bg1"/>
                </a:solidFill>
                <a:latin typeface="+mj-lt"/>
                <a:cs typeface="Arial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062103B-F514-4BE9-B5B2-C13878D2FE7C}"/>
                </a:ext>
              </a:extLst>
            </p:cNvPr>
            <p:cNvSpPr txBox="1"/>
            <p:nvPr/>
          </p:nvSpPr>
          <p:spPr>
            <a:xfrm>
              <a:off x="6416473" y="3683584"/>
              <a:ext cx="5020890" cy="25391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algn="l" defTabSz="914400" rtl="0" eaLnBrk="1" latinLnBrk="0" hangingPunct="1"/>
              <a:endParaRPr lang="ko-KR" altLang="en-US" sz="105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700AE768-2703-47C8-8E9A-29FBB143D166}"/>
              </a:ext>
            </a:extLst>
          </p:cNvPr>
          <p:cNvGrpSpPr/>
          <p:nvPr/>
        </p:nvGrpSpPr>
        <p:grpSpPr>
          <a:xfrm>
            <a:off x="2597144" y="1956096"/>
            <a:ext cx="3178384" cy="2945808"/>
            <a:chOff x="1468153" y="656705"/>
            <a:chExt cx="4602491" cy="4265706"/>
          </a:xfrm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A363B608-C937-4C98-8A73-015943967385}"/>
                </a:ext>
              </a:extLst>
            </p:cNvPr>
            <p:cNvCxnSpPr>
              <a:cxnSpLocks/>
              <a:stCxn id="84" idx="0"/>
              <a:endCxn id="83" idx="4"/>
            </p:cNvCxnSpPr>
            <p:nvPr userDrawn="1"/>
          </p:nvCxnSpPr>
          <p:spPr>
            <a:xfrm>
              <a:off x="5976805" y="2820923"/>
              <a:ext cx="9357" cy="76725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00C2F334-BF8F-4815-830E-2BA6A569E9CD}"/>
                </a:ext>
              </a:extLst>
            </p:cNvPr>
            <p:cNvCxnSpPr>
              <a:cxnSpLocks/>
              <a:stCxn id="83" idx="7"/>
              <a:endCxn id="91" idx="2"/>
            </p:cNvCxnSpPr>
            <p:nvPr userDrawn="1"/>
          </p:nvCxnSpPr>
          <p:spPr>
            <a:xfrm flipH="1">
              <a:off x="4112243" y="3732395"/>
              <a:ext cx="1814181" cy="113369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71406F9-D44B-4702-A2E0-007F77DA2491}"/>
                </a:ext>
              </a:extLst>
            </p:cNvPr>
            <p:cNvCxnSpPr>
              <a:cxnSpLocks/>
              <a:stCxn id="83" idx="6"/>
              <a:endCxn id="90" idx="2"/>
            </p:cNvCxnSpPr>
            <p:nvPr userDrawn="1"/>
          </p:nvCxnSpPr>
          <p:spPr>
            <a:xfrm flipH="1" flipV="1">
              <a:off x="4887704" y="3601435"/>
              <a:ext cx="1013976" cy="7122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F7C0751-B685-4C0D-B2CF-1CF8F0020EF4}"/>
                </a:ext>
              </a:extLst>
            </p:cNvPr>
            <p:cNvCxnSpPr>
              <a:cxnSpLocks/>
              <a:stCxn id="90" idx="7"/>
              <a:endCxn id="91" idx="3"/>
            </p:cNvCxnSpPr>
            <p:nvPr userDrawn="1"/>
          </p:nvCxnSpPr>
          <p:spPr>
            <a:xfrm flipH="1">
              <a:off x="4095747" y="3661173"/>
              <a:ext cx="647737" cy="116509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8F94E7E8-364D-4047-B8B1-32FF37099734}"/>
                </a:ext>
              </a:extLst>
            </p:cNvPr>
            <p:cNvCxnSpPr>
              <a:cxnSpLocks/>
              <a:stCxn id="84" idx="4"/>
              <a:endCxn id="108" idx="1"/>
            </p:cNvCxnSpPr>
            <p:nvPr userDrawn="1"/>
          </p:nvCxnSpPr>
          <p:spPr>
            <a:xfrm flipH="1" flipV="1">
              <a:off x="5728406" y="1933680"/>
              <a:ext cx="248399" cy="7746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AC30CCF6-D021-40DA-BA90-E47B697AC0DD}"/>
                </a:ext>
              </a:extLst>
            </p:cNvPr>
            <p:cNvCxnSpPr>
              <a:cxnSpLocks/>
              <a:stCxn id="85" idx="3"/>
              <a:endCxn id="108" idx="7"/>
            </p:cNvCxnSpPr>
            <p:nvPr userDrawn="1"/>
          </p:nvCxnSpPr>
          <p:spPr>
            <a:xfrm flipV="1">
              <a:off x="4911099" y="1933681"/>
              <a:ext cx="737657" cy="7009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464ABBC7-A814-4356-8341-E7328A329531}"/>
                </a:ext>
              </a:extLst>
            </p:cNvPr>
            <p:cNvCxnSpPr>
              <a:cxnSpLocks/>
              <a:stCxn id="85" idx="2"/>
              <a:endCxn id="84" idx="6"/>
            </p:cNvCxnSpPr>
            <p:nvPr userDrawn="1"/>
          </p:nvCxnSpPr>
          <p:spPr>
            <a:xfrm>
              <a:off x="4935842" y="2694395"/>
              <a:ext cx="984641" cy="7020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CB42B2F2-98A1-4E93-B3B7-97AFA43D7072}"/>
                </a:ext>
              </a:extLst>
            </p:cNvPr>
            <p:cNvCxnSpPr>
              <a:cxnSpLocks/>
              <a:stCxn id="90" idx="4"/>
              <a:endCxn id="85" idx="0"/>
            </p:cNvCxnSpPr>
            <p:nvPr userDrawn="1"/>
          </p:nvCxnSpPr>
          <p:spPr>
            <a:xfrm flipV="1">
              <a:off x="4803222" y="2778877"/>
              <a:ext cx="48139" cy="73807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25B23A78-75E5-4B93-BDAA-373011F35895}"/>
                </a:ext>
              </a:extLst>
            </p:cNvPr>
            <p:cNvCxnSpPr>
              <a:cxnSpLocks/>
              <a:stCxn id="89" idx="3"/>
              <a:endCxn id="85" idx="7"/>
            </p:cNvCxnSpPr>
            <p:nvPr userDrawn="1"/>
          </p:nvCxnSpPr>
          <p:spPr>
            <a:xfrm flipV="1">
              <a:off x="3547371" y="2754134"/>
              <a:ext cx="1244252" cy="78222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3DB50CB0-A1AB-4C7D-9C21-D7FB96E008D0}"/>
                </a:ext>
              </a:extLst>
            </p:cNvPr>
            <p:cNvCxnSpPr>
              <a:cxnSpLocks/>
              <a:stCxn id="89" idx="2"/>
              <a:endCxn id="90" idx="6"/>
            </p:cNvCxnSpPr>
            <p:nvPr userDrawn="1"/>
          </p:nvCxnSpPr>
          <p:spPr>
            <a:xfrm>
              <a:off x="3560180" y="3599733"/>
              <a:ext cx="1158560" cy="170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E997924D-D14C-42CF-8AA9-DF5F789ACB4F}"/>
                </a:ext>
              </a:extLst>
            </p:cNvPr>
            <p:cNvCxnSpPr>
              <a:cxnSpLocks/>
              <a:stCxn id="89" idx="1"/>
              <a:endCxn id="91" idx="4"/>
            </p:cNvCxnSpPr>
            <p:nvPr userDrawn="1"/>
          </p:nvCxnSpPr>
          <p:spPr>
            <a:xfrm>
              <a:off x="3524423" y="3653607"/>
              <a:ext cx="531499" cy="11561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EF2AD3EA-A4F6-4C2C-8B0B-9E9AF4480CAB}"/>
                </a:ext>
              </a:extLst>
            </p:cNvPr>
            <p:cNvCxnSpPr>
              <a:cxnSpLocks/>
              <a:stCxn id="87" idx="1"/>
              <a:endCxn id="177" idx="6"/>
            </p:cNvCxnSpPr>
            <p:nvPr userDrawn="1"/>
          </p:nvCxnSpPr>
          <p:spPr>
            <a:xfrm>
              <a:off x="2243143" y="3265775"/>
              <a:ext cx="567119" cy="81339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2AC90EBB-6767-4DE4-903D-3B038DB6D6A8}"/>
                </a:ext>
              </a:extLst>
            </p:cNvPr>
            <p:cNvCxnSpPr>
              <a:cxnSpLocks/>
              <a:stCxn id="87" idx="0"/>
              <a:endCxn id="88" idx="4"/>
            </p:cNvCxnSpPr>
            <p:nvPr userDrawn="1"/>
          </p:nvCxnSpPr>
          <p:spPr>
            <a:xfrm flipH="1">
              <a:off x="2131344" y="3289798"/>
              <a:ext cx="76007" cy="125096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6F7664E6-E8F3-4F19-B4DA-A498A7A87D7F}"/>
                </a:ext>
              </a:extLst>
            </p:cNvPr>
            <p:cNvCxnSpPr>
              <a:cxnSpLocks/>
              <a:stCxn id="93" idx="1"/>
              <a:endCxn id="86" idx="5"/>
            </p:cNvCxnSpPr>
            <p:nvPr userDrawn="1"/>
          </p:nvCxnSpPr>
          <p:spPr>
            <a:xfrm>
              <a:off x="1892362" y="1623240"/>
              <a:ext cx="839261" cy="72254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C3448DAA-FEA0-449D-9A53-6ECD30864FA9}"/>
                </a:ext>
              </a:extLst>
            </p:cNvPr>
            <p:cNvCxnSpPr>
              <a:cxnSpLocks/>
              <a:stCxn id="93" idx="7"/>
              <a:endCxn id="92" idx="4"/>
            </p:cNvCxnSpPr>
            <p:nvPr userDrawn="1"/>
          </p:nvCxnSpPr>
          <p:spPr>
            <a:xfrm flipH="1">
              <a:off x="1552636" y="1623239"/>
              <a:ext cx="220250" cy="13095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648604B5-6F25-4183-A738-26D7C410619C}"/>
                </a:ext>
              </a:extLst>
            </p:cNvPr>
            <p:cNvCxnSpPr>
              <a:cxnSpLocks/>
              <a:stCxn id="93" idx="3"/>
              <a:endCxn id="94" idx="6"/>
            </p:cNvCxnSpPr>
            <p:nvPr userDrawn="1"/>
          </p:nvCxnSpPr>
          <p:spPr>
            <a:xfrm flipV="1">
              <a:off x="1892361" y="727452"/>
              <a:ext cx="1166684" cy="77631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55C78D91-D136-4DB4-8633-BA961C973057}"/>
                </a:ext>
              </a:extLst>
            </p:cNvPr>
            <p:cNvCxnSpPr>
              <a:cxnSpLocks/>
              <a:stCxn id="129" idx="7"/>
              <a:endCxn id="94" idx="1"/>
            </p:cNvCxnSpPr>
            <p:nvPr userDrawn="1"/>
          </p:nvCxnSpPr>
          <p:spPr>
            <a:xfrm flipH="1" flipV="1">
              <a:off x="3162186" y="741322"/>
              <a:ext cx="918478" cy="19574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FDEDB3F6-E7D9-42E5-9BF9-F4203B7DF7E4}"/>
                </a:ext>
              </a:extLst>
            </p:cNvPr>
            <p:cNvCxnSpPr>
              <a:cxnSpLocks/>
              <a:stCxn id="108" idx="4"/>
              <a:endCxn id="113" idx="1"/>
            </p:cNvCxnSpPr>
            <p:nvPr userDrawn="1"/>
          </p:nvCxnSpPr>
          <p:spPr>
            <a:xfrm flipH="1" flipV="1">
              <a:off x="5059157" y="1301491"/>
              <a:ext cx="629423" cy="53604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5C68B906-EE8B-4980-8F47-41E427C812D9}"/>
                </a:ext>
              </a:extLst>
            </p:cNvPr>
            <p:cNvCxnSpPr>
              <a:cxnSpLocks/>
              <a:stCxn id="94" idx="0"/>
              <a:endCxn id="106" idx="5"/>
            </p:cNvCxnSpPr>
            <p:nvPr userDrawn="1"/>
          </p:nvCxnSpPr>
          <p:spPr>
            <a:xfrm>
              <a:off x="3127914" y="767468"/>
              <a:ext cx="856384" cy="109480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3FA2E3F2-796D-4BF6-8919-76CE510CE30F}"/>
                </a:ext>
              </a:extLst>
            </p:cNvPr>
            <p:cNvCxnSpPr>
              <a:cxnSpLocks/>
              <a:stCxn id="129" idx="1"/>
              <a:endCxn id="113" idx="5"/>
            </p:cNvCxnSpPr>
            <p:nvPr userDrawn="1"/>
          </p:nvCxnSpPr>
          <p:spPr>
            <a:xfrm>
              <a:off x="4200142" y="937069"/>
              <a:ext cx="779366" cy="28477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273C557F-F369-4A88-B3FB-499688FCBEC1}"/>
                </a:ext>
              </a:extLst>
            </p:cNvPr>
            <p:cNvCxnSpPr>
              <a:cxnSpLocks/>
              <a:stCxn id="93" idx="0"/>
              <a:endCxn id="87" idx="5"/>
            </p:cNvCxnSpPr>
            <p:nvPr userDrawn="1"/>
          </p:nvCxnSpPr>
          <p:spPr>
            <a:xfrm>
              <a:off x="1832623" y="1647983"/>
              <a:ext cx="316732" cy="155540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3D048DB5-77CB-4AFE-8051-4393CD72D196}"/>
                </a:ext>
              </a:extLst>
            </p:cNvPr>
            <p:cNvCxnSpPr>
              <a:cxnSpLocks/>
              <a:stCxn id="88" idx="4"/>
              <a:endCxn id="92" idx="0"/>
            </p:cNvCxnSpPr>
            <p:nvPr userDrawn="1"/>
          </p:nvCxnSpPr>
          <p:spPr>
            <a:xfrm flipH="1" flipV="1">
              <a:off x="1552634" y="3101752"/>
              <a:ext cx="578710" cy="143900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D6334CDC-ADA4-46E5-A80B-84AB6A9BB253}"/>
                </a:ext>
              </a:extLst>
            </p:cNvPr>
            <p:cNvCxnSpPr>
              <a:cxnSpLocks/>
              <a:stCxn id="92" idx="1"/>
              <a:endCxn id="87" idx="0"/>
            </p:cNvCxnSpPr>
            <p:nvPr userDrawn="1"/>
          </p:nvCxnSpPr>
          <p:spPr>
            <a:xfrm>
              <a:off x="1612373" y="3077010"/>
              <a:ext cx="594979" cy="21279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60784CFE-A6C1-427B-869D-295B0F11687A}"/>
                </a:ext>
              </a:extLst>
            </p:cNvPr>
            <p:cNvCxnSpPr>
              <a:cxnSpLocks/>
              <a:stCxn id="88" idx="1"/>
              <a:endCxn id="91" idx="6"/>
            </p:cNvCxnSpPr>
            <p:nvPr userDrawn="1"/>
          </p:nvCxnSpPr>
          <p:spPr>
            <a:xfrm>
              <a:off x="2220453" y="4668930"/>
              <a:ext cx="1779147" cy="19716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E4E33A67-1760-40BA-A4C9-33669E828991}"/>
                </a:ext>
              </a:extLst>
            </p:cNvPr>
            <p:cNvCxnSpPr>
              <a:cxnSpLocks/>
              <a:stCxn id="87" idx="2"/>
              <a:endCxn id="89" idx="6"/>
            </p:cNvCxnSpPr>
            <p:nvPr userDrawn="1"/>
          </p:nvCxnSpPr>
          <p:spPr>
            <a:xfrm>
              <a:off x="2251466" y="3223481"/>
              <a:ext cx="1142896" cy="3438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08412725-6576-4A0A-8AA4-2F99BDB6BBEF}"/>
                </a:ext>
              </a:extLst>
            </p:cNvPr>
            <p:cNvCxnSpPr>
              <a:cxnSpLocks/>
              <a:stCxn id="86" idx="1"/>
              <a:endCxn id="89" idx="5"/>
            </p:cNvCxnSpPr>
            <p:nvPr userDrawn="1"/>
          </p:nvCxnSpPr>
          <p:spPr>
            <a:xfrm>
              <a:off x="2851099" y="2465259"/>
              <a:ext cx="579020" cy="104814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BBEDE75B-9A86-4A52-B713-33D59B1A583F}"/>
                </a:ext>
              </a:extLst>
            </p:cNvPr>
            <p:cNvCxnSpPr>
              <a:cxnSpLocks/>
              <a:stCxn id="86" idx="3"/>
            </p:cNvCxnSpPr>
            <p:nvPr userDrawn="1"/>
          </p:nvCxnSpPr>
          <p:spPr>
            <a:xfrm flipV="1">
              <a:off x="2851098" y="1917464"/>
              <a:ext cx="1108580" cy="42831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5704382B-C3FA-4704-9677-E33C53E85C87}"/>
                </a:ext>
              </a:extLst>
            </p:cNvPr>
            <p:cNvCxnSpPr>
              <a:cxnSpLocks/>
              <a:stCxn id="89" idx="4"/>
              <a:endCxn id="106" idx="7"/>
            </p:cNvCxnSpPr>
            <p:nvPr userDrawn="1"/>
          </p:nvCxnSpPr>
          <p:spPr>
            <a:xfrm flipV="1">
              <a:off x="3493497" y="1981754"/>
              <a:ext cx="490801" cy="151884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667EC7C0-3AD0-4B82-84F9-C7DE0ABA2FEE}"/>
                </a:ext>
              </a:extLst>
            </p:cNvPr>
            <p:cNvCxnSpPr>
              <a:cxnSpLocks/>
              <a:stCxn id="85" idx="5"/>
            </p:cNvCxnSpPr>
            <p:nvPr userDrawn="1"/>
          </p:nvCxnSpPr>
          <p:spPr>
            <a:xfrm flipH="1" flipV="1">
              <a:off x="4128296" y="1915898"/>
              <a:ext cx="663327" cy="71876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BBD6031-B502-47ED-AE44-A025F9F7C4B4}"/>
                </a:ext>
              </a:extLst>
            </p:cNvPr>
            <p:cNvCxnSpPr>
              <a:cxnSpLocks/>
              <a:stCxn id="86" idx="7"/>
              <a:endCxn id="87" idx="3"/>
            </p:cNvCxnSpPr>
            <p:nvPr userDrawn="1"/>
          </p:nvCxnSpPr>
          <p:spPr>
            <a:xfrm flipH="1">
              <a:off x="2227442" y="2465259"/>
              <a:ext cx="504180" cy="72243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89180BF1-EB20-41D9-9777-8F19648102F0}"/>
                </a:ext>
              </a:extLst>
            </p:cNvPr>
            <p:cNvCxnSpPr>
              <a:cxnSpLocks/>
              <a:stCxn id="84" idx="7"/>
              <a:endCxn id="90" idx="3"/>
            </p:cNvCxnSpPr>
            <p:nvPr userDrawn="1"/>
          </p:nvCxnSpPr>
          <p:spPr>
            <a:xfrm flipH="1">
              <a:off x="4862960" y="2804427"/>
              <a:ext cx="1074020" cy="73727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7C132952-AEBB-43E6-876B-D7278FF04C35}"/>
                </a:ext>
              </a:extLst>
            </p:cNvPr>
            <p:cNvCxnSpPr>
              <a:cxnSpLocks/>
              <a:stCxn id="113" idx="7"/>
              <a:endCxn id="106" idx="3"/>
            </p:cNvCxnSpPr>
            <p:nvPr userDrawn="1"/>
          </p:nvCxnSpPr>
          <p:spPr>
            <a:xfrm flipH="1">
              <a:off x="4103775" y="1301491"/>
              <a:ext cx="875733" cy="56078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F003A7A4-B247-4B97-91D1-193EBD78940F}"/>
                </a:ext>
              </a:extLst>
            </p:cNvPr>
            <p:cNvCxnSpPr>
              <a:cxnSpLocks/>
              <a:stCxn id="94" idx="7"/>
              <a:endCxn id="86" idx="4"/>
            </p:cNvCxnSpPr>
            <p:nvPr userDrawn="1"/>
          </p:nvCxnSpPr>
          <p:spPr>
            <a:xfrm flipH="1">
              <a:off x="2791359" y="761725"/>
              <a:ext cx="293833" cy="155931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CF358E78-C835-46A6-AA4C-4C7F41EF6A27}"/>
                </a:ext>
              </a:extLst>
            </p:cNvPr>
            <p:cNvSpPr/>
            <p:nvPr userDrawn="1"/>
          </p:nvSpPr>
          <p:spPr>
            <a:xfrm flipH="1" flipV="1">
              <a:off x="5901680" y="3588176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02952A72-5248-4D49-A6E7-41DBCBBF869C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 flipV="1">
              <a:off x="5920483" y="2708280"/>
              <a:ext cx="112642" cy="11264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F0B9D25F-A772-4E9D-8E4B-3B2AF3A2D926}"/>
                </a:ext>
              </a:extLst>
            </p:cNvPr>
            <p:cNvSpPr/>
            <p:nvPr userDrawn="1"/>
          </p:nvSpPr>
          <p:spPr>
            <a:xfrm flipH="1" flipV="1">
              <a:off x="4766879" y="2609913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748CF257-4FBF-4D8F-AD85-92998D783662}"/>
                </a:ext>
              </a:extLst>
            </p:cNvPr>
            <p:cNvSpPr/>
            <p:nvPr userDrawn="1"/>
          </p:nvSpPr>
          <p:spPr>
            <a:xfrm flipH="1" flipV="1">
              <a:off x="2706878" y="2321039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C8EF356F-B99B-4F6F-9DF2-69FE49D6EAB0}"/>
                </a:ext>
              </a:extLst>
            </p:cNvPr>
            <p:cNvSpPr>
              <a:spLocks noChangeAspect="1"/>
            </p:cNvSpPr>
            <p:nvPr userDrawn="1"/>
          </p:nvSpPr>
          <p:spPr>
            <a:xfrm rot="20917832" flipH="1" flipV="1">
              <a:off x="2139928" y="3178263"/>
              <a:ext cx="112642" cy="11264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0C12ED03-5523-4DBC-B3B5-2C87DA4C61AE}"/>
                </a:ext>
              </a:extLst>
            </p:cNvPr>
            <p:cNvSpPr/>
            <p:nvPr userDrawn="1"/>
          </p:nvSpPr>
          <p:spPr>
            <a:xfrm rot="20861494" flipH="1" flipV="1">
              <a:off x="2064872" y="4538818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6FEE52F1-9398-47D1-827B-89F6F451058A}"/>
                </a:ext>
              </a:extLst>
            </p:cNvPr>
            <p:cNvSpPr/>
            <p:nvPr userDrawn="1"/>
          </p:nvSpPr>
          <p:spPr>
            <a:xfrm rot="664413" flipH="1" flipV="1">
              <a:off x="3392789" y="3499025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6D050C42-07E8-4462-8D22-4066A91CC1CB}"/>
                </a:ext>
              </a:extLst>
            </p:cNvPr>
            <p:cNvSpPr/>
            <p:nvPr userDrawn="1"/>
          </p:nvSpPr>
          <p:spPr>
            <a:xfrm flipH="1" flipV="1">
              <a:off x="4718740" y="3516953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E5EC65DC-AD86-44D6-916D-66CAC67E7FFC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 flipV="1">
              <a:off x="3999600" y="4809769"/>
              <a:ext cx="112642" cy="11264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7CC0ACBA-C62D-4A4D-929E-F5B7FCD332A1}"/>
                </a:ext>
              </a:extLst>
            </p:cNvPr>
            <p:cNvSpPr/>
            <p:nvPr userDrawn="1"/>
          </p:nvSpPr>
          <p:spPr>
            <a:xfrm flipH="1" flipV="1">
              <a:off x="1468153" y="2932789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9F24D40C-FB12-4DAF-B229-596633256B65}"/>
                </a:ext>
              </a:extLst>
            </p:cNvPr>
            <p:cNvSpPr/>
            <p:nvPr userDrawn="1"/>
          </p:nvSpPr>
          <p:spPr>
            <a:xfrm flipH="1" flipV="1">
              <a:off x="1748141" y="1479019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A9C6658B-C9F1-4A5E-965C-411335BB44BC}"/>
                </a:ext>
              </a:extLst>
            </p:cNvPr>
            <p:cNvSpPr>
              <a:spLocks noChangeAspect="1"/>
            </p:cNvSpPr>
            <p:nvPr userDrawn="1"/>
          </p:nvSpPr>
          <p:spPr>
            <a:xfrm rot="20709530" flipH="1" flipV="1">
              <a:off x="3057167" y="656705"/>
              <a:ext cx="112642" cy="11264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232E6A79-7DD3-4E35-BB44-64BF67147A72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 flipV="1">
              <a:off x="3959554" y="1837534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4DB96A43-1B7D-4110-AAEB-D8A0C174570F}"/>
                </a:ext>
              </a:extLst>
            </p:cNvPr>
            <p:cNvSpPr>
              <a:spLocks noChangeAspect="1"/>
            </p:cNvSpPr>
            <p:nvPr/>
          </p:nvSpPr>
          <p:spPr>
            <a:xfrm flipH="1" flipV="1">
              <a:off x="5632260" y="1837534"/>
              <a:ext cx="112642" cy="11264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6C7DF68D-1E96-4480-A7BE-52A6F1EBFEB0}"/>
                </a:ext>
              </a:extLst>
            </p:cNvPr>
            <p:cNvSpPr>
              <a:spLocks noChangeAspect="1"/>
            </p:cNvSpPr>
            <p:nvPr/>
          </p:nvSpPr>
          <p:spPr>
            <a:xfrm flipH="1" flipV="1">
              <a:off x="4963011" y="1205346"/>
              <a:ext cx="112642" cy="11264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DE248CBD-F7A3-49D6-8F41-49FFC0FFBA6D}"/>
                </a:ext>
              </a:extLst>
            </p:cNvPr>
            <p:cNvSpPr/>
            <p:nvPr/>
          </p:nvSpPr>
          <p:spPr>
            <a:xfrm flipH="1" flipV="1">
              <a:off x="4055922" y="792849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A746C066-33FD-4208-80F0-BB80D8876D1B}"/>
                </a:ext>
              </a:extLst>
            </p:cNvPr>
            <p:cNvCxnSpPr>
              <a:cxnSpLocks/>
              <a:stCxn id="129" idx="0"/>
              <a:endCxn id="106" idx="0"/>
            </p:cNvCxnSpPr>
            <p:nvPr/>
          </p:nvCxnSpPr>
          <p:spPr>
            <a:xfrm flipH="1">
              <a:off x="4044036" y="961813"/>
              <a:ext cx="96367" cy="104468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91A6BD08-E42C-40BE-89E3-16A0F4ABA24C}"/>
                </a:ext>
              </a:extLst>
            </p:cNvPr>
            <p:cNvSpPr/>
            <p:nvPr/>
          </p:nvSpPr>
          <p:spPr>
            <a:xfrm flipH="1" flipV="1">
              <a:off x="2810261" y="3994688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533C43FF-C727-4028-96B0-8C6BA3B2A1C1}"/>
                </a:ext>
              </a:extLst>
            </p:cNvPr>
            <p:cNvCxnSpPr>
              <a:cxnSpLocks/>
              <a:stCxn id="177" idx="1"/>
              <a:endCxn id="91" idx="6"/>
            </p:cNvCxnSpPr>
            <p:nvPr/>
          </p:nvCxnSpPr>
          <p:spPr>
            <a:xfrm>
              <a:off x="2954481" y="4138908"/>
              <a:ext cx="1045119" cy="72718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8C1D0214-8687-419C-905E-858F8563FAD8}"/>
                </a:ext>
              </a:extLst>
            </p:cNvPr>
            <p:cNvCxnSpPr>
              <a:cxnSpLocks/>
              <a:stCxn id="88" idx="3"/>
              <a:endCxn id="177" idx="7"/>
            </p:cNvCxnSpPr>
            <p:nvPr/>
          </p:nvCxnSpPr>
          <p:spPr>
            <a:xfrm flipV="1">
              <a:off x="2194984" y="4138908"/>
              <a:ext cx="640021" cy="41329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2688BCEE-2092-481F-B8B6-C37A3044F454}"/>
                </a:ext>
              </a:extLst>
            </p:cNvPr>
            <p:cNvCxnSpPr>
              <a:cxnSpLocks/>
              <a:stCxn id="177" idx="3"/>
              <a:endCxn id="89" idx="0"/>
            </p:cNvCxnSpPr>
            <p:nvPr/>
          </p:nvCxnSpPr>
          <p:spPr>
            <a:xfrm flipV="1">
              <a:off x="2954481" y="3666415"/>
              <a:ext cx="506562" cy="35301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710796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136235F-66D3-B648-AB0C-C7C7C27D61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5879" y="486888"/>
            <a:ext cx="4512441" cy="5884223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438DA4E5-483A-0744-97BB-38B6FF5EA62C}"/>
              </a:ext>
            </a:extLst>
          </p:cNvPr>
          <p:cNvSpPr/>
          <p:nvPr/>
        </p:nvSpPr>
        <p:spPr>
          <a:xfrm>
            <a:off x="8286306" y="935666"/>
            <a:ext cx="354419" cy="5075274"/>
          </a:xfrm>
          <a:prstGeom prst="roundRect">
            <a:avLst/>
          </a:prstGeom>
          <a:solidFill>
            <a:schemeClr val="accent1">
              <a:lumMod val="50000"/>
              <a:alpha val="3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BA09FFC6-B87D-F541-9366-E75CA157BAF5}"/>
              </a:ext>
            </a:extLst>
          </p:cNvPr>
          <p:cNvSpPr/>
          <p:nvPr/>
        </p:nvSpPr>
        <p:spPr>
          <a:xfrm>
            <a:off x="8640725" y="935666"/>
            <a:ext cx="354419" cy="5075274"/>
          </a:xfrm>
          <a:prstGeom prst="roundRect">
            <a:avLst/>
          </a:prstGeom>
          <a:solidFill>
            <a:schemeClr val="accent1">
              <a:lumMod val="75000"/>
              <a:alpha val="3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2A556F6A-B744-434C-B86D-78EC858FA051}"/>
              </a:ext>
            </a:extLst>
          </p:cNvPr>
          <p:cNvSpPr/>
          <p:nvPr/>
        </p:nvSpPr>
        <p:spPr>
          <a:xfrm>
            <a:off x="9005510" y="935666"/>
            <a:ext cx="365317" cy="5075274"/>
          </a:xfrm>
          <a:prstGeom prst="roundRect">
            <a:avLst/>
          </a:prstGeom>
          <a:solidFill>
            <a:schemeClr val="accent1">
              <a:lumMod val="60000"/>
              <a:lumOff val="40000"/>
              <a:alpha val="3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D4E09D51-9A69-2B41-BC6A-7BF83E48A93F}"/>
              </a:ext>
            </a:extLst>
          </p:cNvPr>
          <p:cNvSpPr/>
          <p:nvPr/>
        </p:nvSpPr>
        <p:spPr>
          <a:xfrm>
            <a:off x="9370827" y="935666"/>
            <a:ext cx="655002" cy="5075274"/>
          </a:xfrm>
          <a:prstGeom prst="roundRect">
            <a:avLst/>
          </a:prstGeom>
          <a:solidFill>
            <a:schemeClr val="accent1">
              <a:lumMod val="40000"/>
              <a:lumOff val="60000"/>
              <a:alpha val="3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E1346849-3E4A-9241-AC49-DE28C4015F2B}"/>
              </a:ext>
            </a:extLst>
          </p:cNvPr>
          <p:cNvSpPr/>
          <p:nvPr/>
        </p:nvSpPr>
        <p:spPr>
          <a:xfrm>
            <a:off x="10025828" y="935666"/>
            <a:ext cx="230299" cy="5075274"/>
          </a:xfrm>
          <a:prstGeom prst="roundRect">
            <a:avLst/>
          </a:prstGeom>
          <a:solidFill>
            <a:schemeClr val="accent1">
              <a:lumMod val="20000"/>
              <a:lumOff val="80000"/>
              <a:alpha val="3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071ACA2-A31E-5B4E-B06A-DB2108EC6F11}"/>
              </a:ext>
            </a:extLst>
          </p:cNvPr>
          <p:cNvSpPr txBox="1"/>
          <p:nvPr/>
        </p:nvSpPr>
        <p:spPr>
          <a:xfrm>
            <a:off x="0" y="335720"/>
            <a:ext cx="87402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914400" rtl="1" eaLnBrk="1" latinLnBrk="0" hangingPunct="1"/>
            <a:r>
              <a:rPr lang="en-US" sz="3200" dirty="0">
                <a:solidFill>
                  <a:schemeClr val="bg1"/>
                </a:solidFill>
              </a:rPr>
              <a:t>Conclusions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C672742-C259-0242-9F26-C07D486CE8F2}"/>
              </a:ext>
            </a:extLst>
          </p:cNvPr>
          <p:cNvSpPr/>
          <p:nvPr/>
        </p:nvSpPr>
        <p:spPr>
          <a:xfrm>
            <a:off x="688227" y="1382651"/>
            <a:ext cx="61545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dirty="0">
                <a:solidFill>
                  <a:schemeClr val="bg1"/>
                </a:solidFill>
              </a:rPr>
              <a:t>To analyze this plots we decided to separate the time line into 5 parts: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93E1D65-3CFA-F446-970B-4FFF725520EB}"/>
              </a:ext>
            </a:extLst>
          </p:cNvPr>
          <p:cNvSpPr/>
          <p:nvPr/>
        </p:nvSpPr>
        <p:spPr>
          <a:xfrm>
            <a:off x="1375329" y="2353978"/>
            <a:ext cx="5061931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600"/>
              </a:spcBef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Part 1 – 19/02/20 – 06/03/20</a:t>
            </a:r>
          </a:p>
          <a:p>
            <a:pPr marL="342900" indent="-342900">
              <a:spcBef>
                <a:spcPts val="600"/>
              </a:spcBef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Part 2 – 07/03/20 – 22/03/20</a:t>
            </a:r>
          </a:p>
          <a:p>
            <a:pPr marL="342900" indent="-342900">
              <a:spcBef>
                <a:spcPts val="600"/>
              </a:spcBef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Part 3 – 23/02/20 – 06/04/20</a:t>
            </a:r>
          </a:p>
          <a:p>
            <a:pPr marL="342900" indent="-342900">
              <a:spcBef>
                <a:spcPts val="600"/>
              </a:spcBef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Part 4 – 07/04/20 – 03/05/20</a:t>
            </a:r>
          </a:p>
          <a:p>
            <a:pPr marL="342900" indent="-342900">
              <a:spcBef>
                <a:spcPts val="600"/>
              </a:spcBef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Part 5 – 04/05/20 – 15/05/20</a:t>
            </a:r>
          </a:p>
        </p:txBody>
      </p:sp>
    </p:spTree>
    <p:extLst>
      <p:ext uri="{BB962C8B-B14F-4D97-AF65-F5344CB8AC3E}">
        <p14:creationId xmlns:p14="http://schemas.microsoft.com/office/powerpoint/2010/main" val="296419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" grpId="0" animBg="1"/>
      <p:bldP spid="14" grpId="0" animBg="1"/>
      <p:bldP spid="15" grpId="0" animBg="1"/>
      <p:bldP spid="1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136235F-66D3-B648-AB0C-C7C7C27D61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5879" y="486888"/>
            <a:ext cx="4512441" cy="5884223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438DA4E5-483A-0744-97BB-38B6FF5EA62C}"/>
              </a:ext>
            </a:extLst>
          </p:cNvPr>
          <p:cNvSpPr/>
          <p:nvPr/>
        </p:nvSpPr>
        <p:spPr>
          <a:xfrm>
            <a:off x="8286306" y="935666"/>
            <a:ext cx="354419" cy="5075274"/>
          </a:xfrm>
          <a:prstGeom prst="roundRect">
            <a:avLst/>
          </a:prstGeom>
          <a:solidFill>
            <a:schemeClr val="accent1">
              <a:lumMod val="50000"/>
              <a:alpha val="3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071ACA2-A31E-5B4E-B06A-DB2108EC6F11}"/>
              </a:ext>
            </a:extLst>
          </p:cNvPr>
          <p:cNvSpPr txBox="1"/>
          <p:nvPr/>
        </p:nvSpPr>
        <p:spPr>
          <a:xfrm>
            <a:off x="0" y="335720"/>
            <a:ext cx="8740239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914400" rtl="1" eaLnBrk="1" latinLnBrk="0" hangingPunct="1"/>
            <a:r>
              <a:rPr lang="en-US" sz="3200" dirty="0">
                <a:solidFill>
                  <a:schemeClr val="bg1"/>
                </a:solidFill>
              </a:rPr>
              <a:t>Conclusions</a:t>
            </a:r>
          </a:p>
          <a:p>
            <a:pPr marL="0" algn="ctr" defTabSz="914400" rtl="1" eaLnBrk="1" latinLnBrk="0" hangingPunct="1"/>
            <a:r>
              <a:rPr lang="en-US" sz="2000" b="1" dirty="0">
                <a:solidFill>
                  <a:schemeClr val="bg1"/>
                </a:solidFill>
              </a:rPr>
              <a:t>Part 1 19/02/20 – 06/03/20 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0C6B4C4-3CBD-8C49-9D49-1D5CBD4C47C5}"/>
              </a:ext>
            </a:extLst>
          </p:cNvPr>
          <p:cNvSpPr/>
          <p:nvPr/>
        </p:nvSpPr>
        <p:spPr>
          <a:xfrm>
            <a:off x="-240087" y="1519096"/>
            <a:ext cx="7435337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>
              <a:spcAft>
                <a:spcPts val="0"/>
              </a:spcAft>
            </a:pPr>
            <a:r>
              <a:rPr lang="en-US" dirty="0">
                <a:solidFill>
                  <a:schemeClr val="bg1"/>
                </a:solidFill>
              </a:rPr>
              <a:t>Major events:</a:t>
            </a:r>
          </a:p>
          <a:p>
            <a:pPr marL="1600200" lvl="3" indent="-228600">
              <a:spcAft>
                <a:spcPts val="0"/>
              </a:spcAft>
              <a:buFont typeface="Symbol" pitchFamily="2" charset="2"/>
              <a:buChar char=""/>
            </a:pPr>
            <a:r>
              <a:rPr lang="en-US" dirty="0">
                <a:solidFill>
                  <a:schemeClr val="bg1"/>
                </a:solidFill>
              </a:rPr>
              <a:t>21/02/20 – Increase in number of cases.</a:t>
            </a:r>
          </a:p>
          <a:p>
            <a:pPr marL="1600200" lvl="3" indent="-228600">
              <a:spcAft>
                <a:spcPts val="0"/>
              </a:spcAft>
              <a:buFont typeface="Symbol" pitchFamily="2" charset="2"/>
              <a:buChar char=""/>
            </a:pPr>
            <a:r>
              <a:rPr lang="en-US" dirty="0">
                <a:solidFill>
                  <a:schemeClr val="bg1"/>
                </a:solidFill>
              </a:rPr>
              <a:t>22/02/20 – Quarantine of more than 50000 people.</a:t>
            </a:r>
          </a:p>
          <a:p>
            <a:pPr marL="1600200" lvl="3" indent="-228600">
              <a:spcAft>
                <a:spcPts val="0"/>
              </a:spcAft>
              <a:buFont typeface="Symbol" pitchFamily="2" charset="2"/>
              <a:buChar char=""/>
            </a:pPr>
            <a:r>
              <a:rPr lang="en-US" dirty="0">
                <a:solidFill>
                  <a:schemeClr val="bg1"/>
                </a:solidFill>
              </a:rPr>
              <a:t>24/02/20 – Number of cases continues to increase rapidly.</a:t>
            </a:r>
          </a:p>
          <a:p>
            <a:pPr marL="1600200" lvl="3" indent="-228600">
              <a:spcAft>
                <a:spcPts val="0"/>
              </a:spcAft>
              <a:buFont typeface="Symbol" pitchFamily="2" charset="2"/>
              <a:buChar char=""/>
            </a:pPr>
            <a:r>
              <a:rPr lang="en-US" dirty="0">
                <a:solidFill>
                  <a:schemeClr val="bg1"/>
                </a:solidFill>
              </a:rPr>
              <a:t>04/03/20 - Educational institutions were closed</a:t>
            </a:r>
          </a:p>
          <a:p>
            <a:pPr marL="1170305">
              <a:spcAft>
                <a:spcPts val="0"/>
              </a:spcAft>
            </a:pPr>
            <a:r>
              <a:rPr lang="en-US" dirty="0">
                <a:solidFill>
                  <a:schemeClr val="bg1"/>
                </a:solidFill>
              </a:rPr>
              <a:t> </a:t>
            </a:r>
          </a:p>
          <a:p>
            <a:pPr marL="914400">
              <a:spcAft>
                <a:spcPts val="0"/>
              </a:spcAft>
            </a:pPr>
            <a:r>
              <a:rPr lang="en-US" dirty="0">
                <a:solidFill>
                  <a:schemeClr val="bg1"/>
                </a:solidFill>
              </a:rPr>
              <a:t>In the first part of the timeline we can see the effects of those major events on the amount of tweets with #coronavirus and how the COVID-19 gaining interest in the tweeter community. In the “bummer ratio” we can see the spikes that means strong negative feelings about the events.</a:t>
            </a:r>
          </a:p>
        </p:txBody>
      </p:sp>
    </p:spTree>
    <p:extLst>
      <p:ext uri="{BB962C8B-B14F-4D97-AF65-F5344CB8AC3E}">
        <p14:creationId xmlns:p14="http://schemas.microsoft.com/office/powerpoint/2010/main" val="4128994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136235F-66D3-B648-AB0C-C7C7C27D61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5879" y="486888"/>
            <a:ext cx="4512441" cy="5884223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438DA4E5-483A-0744-97BB-38B6FF5EA62C}"/>
              </a:ext>
            </a:extLst>
          </p:cNvPr>
          <p:cNvSpPr/>
          <p:nvPr/>
        </p:nvSpPr>
        <p:spPr>
          <a:xfrm>
            <a:off x="8286306" y="935666"/>
            <a:ext cx="354419" cy="5075274"/>
          </a:xfrm>
          <a:prstGeom prst="roundRect">
            <a:avLst/>
          </a:prstGeom>
          <a:solidFill>
            <a:schemeClr val="accent1">
              <a:lumMod val="50000"/>
              <a:alpha val="3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071ACA2-A31E-5B4E-B06A-DB2108EC6F11}"/>
              </a:ext>
            </a:extLst>
          </p:cNvPr>
          <p:cNvSpPr txBox="1"/>
          <p:nvPr/>
        </p:nvSpPr>
        <p:spPr>
          <a:xfrm>
            <a:off x="0" y="335720"/>
            <a:ext cx="8740239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914400" rtl="1" eaLnBrk="1" latinLnBrk="0" hangingPunct="1"/>
            <a:r>
              <a:rPr lang="en-US" sz="3200" dirty="0">
                <a:solidFill>
                  <a:schemeClr val="bg1"/>
                </a:solidFill>
              </a:rPr>
              <a:t>Conclusions</a:t>
            </a:r>
          </a:p>
          <a:p>
            <a:pPr marL="0" algn="ctr" defTabSz="914400" rtl="1" eaLnBrk="1" latinLnBrk="0" hangingPunct="1"/>
            <a:r>
              <a:rPr lang="en-US" sz="2000" b="1" dirty="0">
                <a:solidFill>
                  <a:schemeClr val="bg1"/>
                </a:solidFill>
              </a:rPr>
              <a:t>Part 2 07/03/20 – 22/03/20 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0C6B4C4-3CBD-8C49-9D49-1D5CBD4C47C5}"/>
              </a:ext>
            </a:extLst>
          </p:cNvPr>
          <p:cNvSpPr/>
          <p:nvPr/>
        </p:nvSpPr>
        <p:spPr>
          <a:xfrm>
            <a:off x="254166" y="1260535"/>
            <a:ext cx="6972199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Major events: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07/03/20 – On 7 March, President of Lazio and leader of the Democratic Party, Nicola Zingaretti, tested positive for COVID-19. Ten days before, he was in Milan attending public events. The following day, President of Piedmont Alberto Cirio also tested positive.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08/03/20 - Starting on 8 March, the region of Lombardy together with 14 additional northern and central provinces in Piedmont, Emilia-Romagna, Veneto, and Marche, were put under lockdown.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Italy comes first in terms of mortality due to coronavirus. Every  20th sick person dies.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10/03/20 - Whole country lockdown.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19/03/20 – Italy surpassed China in the number of deaths due to coronavirus.</a:t>
            </a:r>
          </a:p>
          <a:p>
            <a:r>
              <a:rPr lang="en-US" dirty="0">
                <a:solidFill>
                  <a:schemeClr val="bg1"/>
                </a:solidFill>
              </a:rPr>
              <a:t> </a:t>
            </a:r>
          </a:p>
          <a:p>
            <a:r>
              <a:rPr lang="en-US" dirty="0">
                <a:solidFill>
                  <a:schemeClr val="bg1"/>
                </a:solidFill>
              </a:rPr>
              <a:t>In the second part of the timeline we can see a further increase in tweets regarding the COVID-19. If we observe the “bummer ratio” we can see that the spikes are lower meaning that the number of negative/positive ratio is getting smaller.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8229CAC4-EC80-9547-9705-A81F4195B7C6}"/>
              </a:ext>
            </a:extLst>
          </p:cNvPr>
          <p:cNvSpPr/>
          <p:nvPr/>
        </p:nvSpPr>
        <p:spPr>
          <a:xfrm>
            <a:off x="8640725" y="935666"/>
            <a:ext cx="354419" cy="5075274"/>
          </a:xfrm>
          <a:prstGeom prst="roundRect">
            <a:avLst/>
          </a:prstGeom>
          <a:solidFill>
            <a:schemeClr val="accent1">
              <a:lumMod val="75000"/>
              <a:alpha val="3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1176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136235F-66D3-B648-AB0C-C7C7C27D61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5879" y="486888"/>
            <a:ext cx="4512441" cy="5884223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438DA4E5-483A-0744-97BB-38B6FF5EA62C}"/>
              </a:ext>
            </a:extLst>
          </p:cNvPr>
          <p:cNvSpPr/>
          <p:nvPr/>
        </p:nvSpPr>
        <p:spPr>
          <a:xfrm>
            <a:off x="8286306" y="935666"/>
            <a:ext cx="354419" cy="5075274"/>
          </a:xfrm>
          <a:prstGeom prst="roundRect">
            <a:avLst/>
          </a:prstGeom>
          <a:solidFill>
            <a:schemeClr val="accent1">
              <a:lumMod val="50000"/>
              <a:alpha val="3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071ACA2-A31E-5B4E-B06A-DB2108EC6F11}"/>
              </a:ext>
            </a:extLst>
          </p:cNvPr>
          <p:cNvSpPr txBox="1"/>
          <p:nvPr/>
        </p:nvSpPr>
        <p:spPr>
          <a:xfrm>
            <a:off x="0" y="335720"/>
            <a:ext cx="8740239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914400" rtl="1" eaLnBrk="1" latinLnBrk="0" hangingPunct="1"/>
            <a:r>
              <a:rPr lang="en-US" sz="3200" dirty="0">
                <a:solidFill>
                  <a:schemeClr val="bg1"/>
                </a:solidFill>
              </a:rPr>
              <a:t>Conclusions</a:t>
            </a:r>
          </a:p>
          <a:p>
            <a:pPr marL="0" algn="ctr" defTabSz="914400" rtl="1" eaLnBrk="1" latinLnBrk="0" hangingPunct="1"/>
            <a:r>
              <a:rPr lang="en-US" sz="2000" b="1" dirty="0">
                <a:solidFill>
                  <a:schemeClr val="bg1"/>
                </a:solidFill>
              </a:rPr>
              <a:t>Part 3 23/03/20 – 06/04/20 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0C6B4C4-3CBD-8C49-9D49-1D5CBD4C47C5}"/>
              </a:ext>
            </a:extLst>
          </p:cNvPr>
          <p:cNvSpPr/>
          <p:nvPr/>
        </p:nvSpPr>
        <p:spPr>
          <a:xfrm>
            <a:off x="254166" y="1593044"/>
            <a:ext cx="6972199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Major events: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23/03/20 – The first person who spent a long time in critical condition in intensive care is released.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24/03/20 – A press conference was held with the Prime Minister of Italy. They increased the fine for non-compliance with measures and refused to extend the state of emergency.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05/04/20 – Lowest number of daily deaths.</a:t>
            </a:r>
          </a:p>
          <a:p>
            <a:r>
              <a:rPr lang="en-US" dirty="0">
                <a:solidFill>
                  <a:schemeClr val="bg1"/>
                </a:solidFill>
              </a:rPr>
              <a:t> </a:t>
            </a:r>
          </a:p>
          <a:p>
            <a:r>
              <a:rPr lang="en-US" dirty="0">
                <a:solidFill>
                  <a:schemeClr val="bg1"/>
                </a:solidFill>
              </a:rPr>
              <a:t>In the third part of timeline we can see a start of decrease in the amount of tweets regarding the COVID-19. The specific spike that we see in the “bummer ratio” may be connected to the press conference and the announcements of the new regulations. 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8229CAC4-EC80-9547-9705-A81F4195B7C6}"/>
              </a:ext>
            </a:extLst>
          </p:cNvPr>
          <p:cNvSpPr/>
          <p:nvPr/>
        </p:nvSpPr>
        <p:spPr>
          <a:xfrm>
            <a:off x="8640725" y="935666"/>
            <a:ext cx="354419" cy="5075274"/>
          </a:xfrm>
          <a:prstGeom prst="roundRect">
            <a:avLst/>
          </a:prstGeom>
          <a:solidFill>
            <a:schemeClr val="accent1">
              <a:lumMod val="75000"/>
              <a:alpha val="3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9BCF07A-017E-7743-BB9A-7A235409DED1}"/>
              </a:ext>
            </a:extLst>
          </p:cNvPr>
          <p:cNvSpPr/>
          <p:nvPr/>
        </p:nvSpPr>
        <p:spPr>
          <a:xfrm>
            <a:off x="9005510" y="935666"/>
            <a:ext cx="365317" cy="5075274"/>
          </a:xfrm>
          <a:prstGeom prst="roundRect">
            <a:avLst/>
          </a:prstGeom>
          <a:solidFill>
            <a:schemeClr val="accent1">
              <a:lumMod val="60000"/>
              <a:lumOff val="40000"/>
              <a:alpha val="3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1811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136235F-66D3-B648-AB0C-C7C7C27D61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5879" y="486888"/>
            <a:ext cx="4512441" cy="5884223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438DA4E5-483A-0744-97BB-38B6FF5EA62C}"/>
              </a:ext>
            </a:extLst>
          </p:cNvPr>
          <p:cNvSpPr/>
          <p:nvPr/>
        </p:nvSpPr>
        <p:spPr>
          <a:xfrm>
            <a:off x="8286306" y="935666"/>
            <a:ext cx="354419" cy="5075274"/>
          </a:xfrm>
          <a:prstGeom prst="roundRect">
            <a:avLst/>
          </a:prstGeom>
          <a:solidFill>
            <a:schemeClr val="accent1">
              <a:lumMod val="50000"/>
              <a:alpha val="3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071ACA2-A31E-5B4E-B06A-DB2108EC6F11}"/>
              </a:ext>
            </a:extLst>
          </p:cNvPr>
          <p:cNvSpPr txBox="1"/>
          <p:nvPr/>
        </p:nvSpPr>
        <p:spPr>
          <a:xfrm>
            <a:off x="0" y="335720"/>
            <a:ext cx="8740239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914400" rtl="1" eaLnBrk="1" latinLnBrk="0" hangingPunct="1"/>
            <a:r>
              <a:rPr lang="en-US" sz="3200" dirty="0">
                <a:solidFill>
                  <a:schemeClr val="bg1"/>
                </a:solidFill>
              </a:rPr>
              <a:t>Conclusions</a:t>
            </a:r>
          </a:p>
          <a:p>
            <a:pPr marL="0" algn="ctr" defTabSz="914400" rtl="1" eaLnBrk="1" latinLnBrk="0" hangingPunct="1"/>
            <a:r>
              <a:rPr lang="en-US" sz="2000" b="1" dirty="0">
                <a:solidFill>
                  <a:schemeClr val="bg1"/>
                </a:solidFill>
              </a:rPr>
              <a:t>Part 4 07/04/20 – 03/05/20 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0C6B4C4-3CBD-8C49-9D49-1D5CBD4C47C5}"/>
              </a:ext>
            </a:extLst>
          </p:cNvPr>
          <p:cNvSpPr/>
          <p:nvPr/>
        </p:nvSpPr>
        <p:spPr>
          <a:xfrm>
            <a:off x="353680" y="1865280"/>
            <a:ext cx="6972199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Major events: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20/04/20 – The first fall in the number of active cases.</a:t>
            </a:r>
          </a:p>
          <a:p>
            <a:r>
              <a:rPr lang="en-US" dirty="0">
                <a:solidFill>
                  <a:schemeClr val="bg1"/>
                </a:solidFill>
              </a:rPr>
              <a:t> </a:t>
            </a:r>
          </a:p>
          <a:p>
            <a:r>
              <a:rPr lang="en-US" dirty="0">
                <a:solidFill>
                  <a:schemeClr val="bg1"/>
                </a:solidFill>
              </a:rPr>
              <a:t>During the fourth part of the timeline we can the lowest number of tweets regarding the COVID-19. </a:t>
            </a:r>
          </a:p>
          <a:p>
            <a:r>
              <a:rPr lang="en-US" dirty="0">
                <a:solidFill>
                  <a:schemeClr val="bg1"/>
                </a:solidFill>
              </a:rPr>
              <a:t>We can assume that the population learned to “live” with the virus and the new reality.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8229CAC4-EC80-9547-9705-A81F4195B7C6}"/>
              </a:ext>
            </a:extLst>
          </p:cNvPr>
          <p:cNvSpPr/>
          <p:nvPr/>
        </p:nvSpPr>
        <p:spPr>
          <a:xfrm>
            <a:off x="8640725" y="935666"/>
            <a:ext cx="354419" cy="5075274"/>
          </a:xfrm>
          <a:prstGeom prst="roundRect">
            <a:avLst/>
          </a:prstGeom>
          <a:solidFill>
            <a:schemeClr val="accent1">
              <a:lumMod val="75000"/>
              <a:alpha val="3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9BCF07A-017E-7743-BB9A-7A235409DED1}"/>
              </a:ext>
            </a:extLst>
          </p:cNvPr>
          <p:cNvSpPr/>
          <p:nvPr/>
        </p:nvSpPr>
        <p:spPr>
          <a:xfrm>
            <a:off x="9005510" y="935666"/>
            <a:ext cx="365317" cy="5075274"/>
          </a:xfrm>
          <a:prstGeom prst="roundRect">
            <a:avLst/>
          </a:prstGeom>
          <a:solidFill>
            <a:schemeClr val="accent1">
              <a:lumMod val="60000"/>
              <a:lumOff val="40000"/>
              <a:alpha val="3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639ECD6-A0D6-EC4D-9F64-61FDBDEA36E1}"/>
              </a:ext>
            </a:extLst>
          </p:cNvPr>
          <p:cNvSpPr/>
          <p:nvPr/>
        </p:nvSpPr>
        <p:spPr>
          <a:xfrm>
            <a:off x="9370827" y="935666"/>
            <a:ext cx="655002" cy="5075274"/>
          </a:xfrm>
          <a:prstGeom prst="roundRect">
            <a:avLst/>
          </a:prstGeom>
          <a:solidFill>
            <a:schemeClr val="accent1">
              <a:lumMod val="40000"/>
              <a:lumOff val="60000"/>
              <a:alpha val="3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9254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Rectangle 195">
            <a:extLst>
              <a:ext uri="{FF2B5EF4-FFF2-40B4-BE49-F238E27FC236}">
                <a16:creationId xmlns:a16="http://schemas.microsoft.com/office/drawing/2014/main" id="{9C62C9D5-FC14-46EA-93D7-734CEF05B9A2}"/>
              </a:ext>
            </a:extLst>
          </p:cNvPr>
          <p:cNvSpPr/>
          <p:nvPr/>
        </p:nvSpPr>
        <p:spPr>
          <a:xfrm>
            <a:off x="0" y="2255375"/>
            <a:ext cx="12192000" cy="234725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id="{5EF6F8E6-B242-40A6-A0E1-FBC8DC132188}"/>
              </a:ext>
            </a:extLst>
          </p:cNvPr>
          <p:cNvSpPr/>
          <p:nvPr/>
        </p:nvSpPr>
        <p:spPr>
          <a:xfrm>
            <a:off x="0" y="2339545"/>
            <a:ext cx="12192000" cy="21789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DF41D1EE-6DA2-4F8B-A3F7-DAD0166ACA82}"/>
              </a:ext>
            </a:extLst>
          </p:cNvPr>
          <p:cNvGrpSpPr/>
          <p:nvPr/>
        </p:nvGrpSpPr>
        <p:grpSpPr>
          <a:xfrm>
            <a:off x="6416470" y="2857630"/>
            <a:ext cx="5020949" cy="1142740"/>
            <a:chOff x="6416470" y="2857630"/>
            <a:chExt cx="5020949" cy="114274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CF5BDA4-10C7-46A6-AC30-523A3FC438AC}"/>
                </a:ext>
              </a:extLst>
            </p:cNvPr>
            <p:cNvSpPr txBox="1"/>
            <p:nvPr/>
          </p:nvSpPr>
          <p:spPr>
            <a:xfrm>
              <a:off x="6416470" y="2857630"/>
              <a:ext cx="5020949" cy="83099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algn="l" defTabSz="914400" eaLnBrk="1" latinLnBrk="0" hangingPunct="1"/>
              <a:r>
                <a:rPr lang="en-US" altLang="ko-KR" sz="4800" b="1" dirty="0">
                  <a:solidFill>
                    <a:schemeClr val="bg1"/>
                  </a:solidFill>
                  <a:latin typeface="+mj-lt"/>
                  <a:cs typeface="Arial" pitchFamily="34" charset="0"/>
                </a:rPr>
                <a:t>Our goal</a:t>
              </a:r>
              <a:endParaRPr lang="ko-KR" altLang="en-US" sz="4800" b="1" dirty="0">
                <a:solidFill>
                  <a:schemeClr val="bg1"/>
                </a:solidFill>
                <a:latin typeface="+mj-lt"/>
                <a:cs typeface="Arial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062103B-F514-4BE9-B5B2-C13878D2FE7C}"/>
                </a:ext>
              </a:extLst>
            </p:cNvPr>
            <p:cNvSpPr txBox="1"/>
            <p:nvPr/>
          </p:nvSpPr>
          <p:spPr>
            <a:xfrm>
              <a:off x="6416473" y="3620714"/>
              <a:ext cx="5020890" cy="37965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algn="l" defTabSz="914400" eaLnBrk="1" latinLnBrk="0" hangingPunct="1"/>
              <a:r>
                <a:rPr lang="en-US" altLang="ko-KR" sz="1867" dirty="0">
                  <a:solidFill>
                    <a:schemeClr val="bg1"/>
                  </a:solidFill>
                  <a:cs typeface="Arial" pitchFamily="34" charset="0"/>
                </a:rPr>
                <a:t>Italy</a:t>
              </a:r>
              <a:r>
                <a:rPr lang="ko-KR" altLang="en-US" sz="1867" dirty="0">
                  <a:solidFill>
                    <a:schemeClr val="bg1"/>
                  </a:solidFill>
                  <a:cs typeface="Arial" pitchFamily="34" charset="0"/>
                </a:rPr>
                <a:t>’</a:t>
              </a:r>
              <a:r>
                <a:rPr lang="en-US" altLang="ko-KR" sz="1867" dirty="0">
                  <a:solidFill>
                    <a:schemeClr val="bg1"/>
                  </a:solidFill>
                  <a:cs typeface="Arial" pitchFamily="34" charset="0"/>
                </a:rPr>
                <a:t>s story</a:t>
              </a:r>
              <a:endParaRPr lang="ko-KR" altLang="en-US" sz="105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700AE768-2703-47C8-8E9A-29FBB143D166}"/>
              </a:ext>
            </a:extLst>
          </p:cNvPr>
          <p:cNvGrpSpPr/>
          <p:nvPr/>
        </p:nvGrpSpPr>
        <p:grpSpPr>
          <a:xfrm>
            <a:off x="2597144" y="1956096"/>
            <a:ext cx="3178384" cy="2945808"/>
            <a:chOff x="1468153" y="656705"/>
            <a:chExt cx="4602491" cy="4265706"/>
          </a:xfrm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A363B608-C937-4C98-8A73-015943967385}"/>
                </a:ext>
              </a:extLst>
            </p:cNvPr>
            <p:cNvCxnSpPr>
              <a:cxnSpLocks/>
              <a:stCxn id="84" idx="0"/>
              <a:endCxn id="83" idx="4"/>
            </p:cNvCxnSpPr>
            <p:nvPr userDrawn="1"/>
          </p:nvCxnSpPr>
          <p:spPr>
            <a:xfrm>
              <a:off x="5976805" y="2820923"/>
              <a:ext cx="9357" cy="76725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00C2F334-BF8F-4815-830E-2BA6A569E9CD}"/>
                </a:ext>
              </a:extLst>
            </p:cNvPr>
            <p:cNvCxnSpPr>
              <a:cxnSpLocks/>
              <a:stCxn id="83" idx="7"/>
              <a:endCxn id="91" idx="2"/>
            </p:cNvCxnSpPr>
            <p:nvPr userDrawn="1"/>
          </p:nvCxnSpPr>
          <p:spPr>
            <a:xfrm flipH="1">
              <a:off x="4112243" y="3732395"/>
              <a:ext cx="1814181" cy="113369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71406F9-D44B-4702-A2E0-007F77DA2491}"/>
                </a:ext>
              </a:extLst>
            </p:cNvPr>
            <p:cNvCxnSpPr>
              <a:cxnSpLocks/>
              <a:stCxn id="83" idx="6"/>
              <a:endCxn id="90" idx="2"/>
            </p:cNvCxnSpPr>
            <p:nvPr userDrawn="1"/>
          </p:nvCxnSpPr>
          <p:spPr>
            <a:xfrm flipH="1" flipV="1">
              <a:off x="4887704" y="3601435"/>
              <a:ext cx="1013976" cy="7122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F7C0751-B685-4C0D-B2CF-1CF8F0020EF4}"/>
                </a:ext>
              </a:extLst>
            </p:cNvPr>
            <p:cNvCxnSpPr>
              <a:cxnSpLocks/>
              <a:stCxn id="90" idx="7"/>
              <a:endCxn id="91" idx="3"/>
            </p:cNvCxnSpPr>
            <p:nvPr userDrawn="1"/>
          </p:nvCxnSpPr>
          <p:spPr>
            <a:xfrm flipH="1">
              <a:off x="4095747" y="3661173"/>
              <a:ext cx="647737" cy="116509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8F94E7E8-364D-4047-B8B1-32FF37099734}"/>
                </a:ext>
              </a:extLst>
            </p:cNvPr>
            <p:cNvCxnSpPr>
              <a:cxnSpLocks/>
              <a:stCxn id="84" idx="4"/>
              <a:endCxn id="108" idx="1"/>
            </p:cNvCxnSpPr>
            <p:nvPr userDrawn="1"/>
          </p:nvCxnSpPr>
          <p:spPr>
            <a:xfrm flipH="1" flipV="1">
              <a:off x="5728406" y="1933680"/>
              <a:ext cx="248399" cy="7746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AC30CCF6-D021-40DA-BA90-E47B697AC0DD}"/>
                </a:ext>
              </a:extLst>
            </p:cNvPr>
            <p:cNvCxnSpPr>
              <a:cxnSpLocks/>
              <a:stCxn id="85" idx="3"/>
              <a:endCxn id="108" idx="7"/>
            </p:cNvCxnSpPr>
            <p:nvPr userDrawn="1"/>
          </p:nvCxnSpPr>
          <p:spPr>
            <a:xfrm flipV="1">
              <a:off x="4911099" y="1933681"/>
              <a:ext cx="737657" cy="7009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464ABBC7-A814-4356-8341-E7328A329531}"/>
                </a:ext>
              </a:extLst>
            </p:cNvPr>
            <p:cNvCxnSpPr>
              <a:cxnSpLocks/>
              <a:stCxn id="85" idx="2"/>
              <a:endCxn id="84" idx="6"/>
            </p:cNvCxnSpPr>
            <p:nvPr userDrawn="1"/>
          </p:nvCxnSpPr>
          <p:spPr>
            <a:xfrm>
              <a:off x="4935842" y="2694395"/>
              <a:ext cx="984641" cy="7020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CB42B2F2-98A1-4E93-B3B7-97AFA43D7072}"/>
                </a:ext>
              </a:extLst>
            </p:cNvPr>
            <p:cNvCxnSpPr>
              <a:cxnSpLocks/>
              <a:stCxn id="90" idx="4"/>
              <a:endCxn id="85" idx="0"/>
            </p:cNvCxnSpPr>
            <p:nvPr userDrawn="1"/>
          </p:nvCxnSpPr>
          <p:spPr>
            <a:xfrm flipV="1">
              <a:off x="4803222" y="2778877"/>
              <a:ext cx="48139" cy="73807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25B23A78-75E5-4B93-BDAA-373011F35895}"/>
                </a:ext>
              </a:extLst>
            </p:cNvPr>
            <p:cNvCxnSpPr>
              <a:cxnSpLocks/>
              <a:stCxn id="89" idx="3"/>
              <a:endCxn id="85" idx="7"/>
            </p:cNvCxnSpPr>
            <p:nvPr userDrawn="1"/>
          </p:nvCxnSpPr>
          <p:spPr>
            <a:xfrm flipV="1">
              <a:off x="3547371" y="2754134"/>
              <a:ext cx="1244252" cy="78222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3DB50CB0-A1AB-4C7D-9C21-D7FB96E008D0}"/>
                </a:ext>
              </a:extLst>
            </p:cNvPr>
            <p:cNvCxnSpPr>
              <a:cxnSpLocks/>
              <a:stCxn id="89" idx="2"/>
              <a:endCxn id="90" idx="6"/>
            </p:cNvCxnSpPr>
            <p:nvPr userDrawn="1"/>
          </p:nvCxnSpPr>
          <p:spPr>
            <a:xfrm>
              <a:off x="3560180" y="3599733"/>
              <a:ext cx="1158560" cy="170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E997924D-D14C-42CF-8AA9-DF5F789ACB4F}"/>
                </a:ext>
              </a:extLst>
            </p:cNvPr>
            <p:cNvCxnSpPr>
              <a:cxnSpLocks/>
              <a:stCxn id="89" idx="1"/>
              <a:endCxn id="91" idx="4"/>
            </p:cNvCxnSpPr>
            <p:nvPr userDrawn="1"/>
          </p:nvCxnSpPr>
          <p:spPr>
            <a:xfrm>
              <a:off x="3524423" y="3653607"/>
              <a:ext cx="531499" cy="11561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EF2AD3EA-A4F6-4C2C-8B0B-9E9AF4480CAB}"/>
                </a:ext>
              </a:extLst>
            </p:cNvPr>
            <p:cNvCxnSpPr>
              <a:cxnSpLocks/>
              <a:stCxn id="87" idx="1"/>
              <a:endCxn id="177" idx="6"/>
            </p:cNvCxnSpPr>
            <p:nvPr userDrawn="1"/>
          </p:nvCxnSpPr>
          <p:spPr>
            <a:xfrm>
              <a:off x="2243143" y="3265775"/>
              <a:ext cx="567119" cy="81339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2AC90EBB-6767-4DE4-903D-3B038DB6D6A8}"/>
                </a:ext>
              </a:extLst>
            </p:cNvPr>
            <p:cNvCxnSpPr>
              <a:cxnSpLocks/>
              <a:stCxn id="87" idx="0"/>
              <a:endCxn id="88" idx="4"/>
            </p:cNvCxnSpPr>
            <p:nvPr userDrawn="1"/>
          </p:nvCxnSpPr>
          <p:spPr>
            <a:xfrm flipH="1">
              <a:off x="2131344" y="3289798"/>
              <a:ext cx="76007" cy="125096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6F7664E6-E8F3-4F19-B4DA-A498A7A87D7F}"/>
                </a:ext>
              </a:extLst>
            </p:cNvPr>
            <p:cNvCxnSpPr>
              <a:cxnSpLocks/>
              <a:stCxn id="93" idx="1"/>
              <a:endCxn id="86" idx="5"/>
            </p:cNvCxnSpPr>
            <p:nvPr userDrawn="1"/>
          </p:nvCxnSpPr>
          <p:spPr>
            <a:xfrm>
              <a:off x="1892362" y="1623240"/>
              <a:ext cx="839261" cy="72254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C3448DAA-FEA0-449D-9A53-6ECD30864FA9}"/>
                </a:ext>
              </a:extLst>
            </p:cNvPr>
            <p:cNvCxnSpPr>
              <a:cxnSpLocks/>
              <a:stCxn id="93" idx="7"/>
              <a:endCxn id="92" idx="4"/>
            </p:cNvCxnSpPr>
            <p:nvPr userDrawn="1"/>
          </p:nvCxnSpPr>
          <p:spPr>
            <a:xfrm flipH="1">
              <a:off x="1552636" y="1623239"/>
              <a:ext cx="220250" cy="13095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648604B5-6F25-4183-A738-26D7C410619C}"/>
                </a:ext>
              </a:extLst>
            </p:cNvPr>
            <p:cNvCxnSpPr>
              <a:cxnSpLocks/>
              <a:stCxn id="93" idx="3"/>
              <a:endCxn id="94" idx="6"/>
            </p:cNvCxnSpPr>
            <p:nvPr userDrawn="1"/>
          </p:nvCxnSpPr>
          <p:spPr>
            <a:xfrm flipV="1">
              <a:off x="1892361" y="727452"/>
              <a:ext cx="1166684" cy="77631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55C78D91-D136-4DB4-8633-BA961C973057}"/>
                </a:ext>
              </a:extLst>
            </p:cNvPr>
            <p:cNvCxnSpPr>
              <a:cxnSpLocks/>
              <a:stCxn id="129" idx="7"/>
              <a:endCxn id="94" idx="1"/>
            </p:cNvCxnSpPr>
            <p:nvPr userDrawn="1"/>
          </p:nvCxnSpPr>
          <p:spPr>
            <a:xfrm flipH="1" flipV="1">
              <a:off x="3162186" y="741322"/>
              <a:ext cx="918478" cy="19574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FDEDB3F6-E7D9-42E5-9BF9-F4203B7DF7E4}"/>
                </a:ext>
              </a:extLst>
            </p:cNvPr>
            <p:cNvCxnSpPr>
              <a:cxnSpLocks/>
              <a:stCxn id="108" idx="4"/>
              <a:endCxn id="113" idx="1"/>
            </p:cNvCxnSpPr>
            <p:nvPr userDrawn="1"/>
          </p:nvCxnSpPr>
          <p:spPr>
            <a:xfrm flipH="1" flipV="1">
              <a:off x="5059157" y="1301491"/>
              <a:ext cx="629423" cy="53604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5C68B906-EE8B-4980-8F47-41E427C812D9}"/>
                </a:ext>
              </a:extLst>
            </p:cNvPr>
            <p:cNvCxnSpPr>
              <a:cxnSpLocks/>
              <a:stCxn id="94" idx="0"/>
              <a:endCxn id="106" idx="5"/>
            </p:cNvCxnSpPr>
            <p:nvPr userDrawn="1"/>
          </p:nvCxnSpPr>
          <p:spPr>
            <a:xfrm>
              <a:off x="3127914" y="767468"/>
              <a:ext cx="856384" cy="109480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3FA2E3F2-796D-4BF6-8919-76CE510CE30F}"/>
                </a:ext>
              </a:extLst>
            </p:cNvPr>
            <p:cNvCxnSpPr>
              <a:cxnSpLocks/>
              <a:stCxn id="129" idx="1"/>
              <a:endCxn id="113" idx="5"/>
            </p:cNvCxnSpPr>
            <p:nvPr userDrawn="1"/>
          </p:nvCxnSpPr>
          <p:spPr>
            <a:xfrm>
              <a:off x="4200142" y="937069"/>
              <a:ext cx="779366" cy="28477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273C557F-F369-4A88-B3FB-499688FCBEC1}"/>
                </a:ext>
              </a:extLst>
            </p:cNvPr>
            <p:cNvCxnSpPr>
              <a:cxnSpLocks/>
              <a:stCxn id="93" idx="0"/>
              <a:endCxn id="87" idx="5"/>
            </p:cNvCxnSpPr>
            <p:nvPr userDrawn="1"/>
          </p:nvCxnSpPr>
          <p:spPr>
            <a:xfrm>
              <a:off x="1832623" y="1647983"/>
              <a:ext cx="316732" cy="155540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3D048DB5-77CB-4AFE-8051-4393CD72D196}"/>
                </a:ext>
              </a:extLst>
            </p:cNvPr>
            <p:cNvCxnSpPr>
              <a:cxnSpLocks/>
              <a:stCxn id="88" idx="4"/>
              <a:endCxn id="92" idx="0"/>
            </p:cNvCxnSpPr>
            <p:nvPr userDrawn="1"/>
          </p:nvCxnSpPr>
          <p:spPr>
            <a:xfrm flipH="1" flipV="1">
              <a:off x="1552634" y="3101752"/>
              <a:ext cx="578710" cy="143900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D6334CDC-ADA4-46E5-A80B-84AB6A9BB253}"/>
                </a:ext>
              </a:extLst>
            </p:cNvPr>
            <p:cNvCxnSpPr>
              <a:cxnSpLocks/>
              <a:stCxn id="92" idx="1"/>
              <a:endCxn id="87" idx="0"/>
            </p:cNvCxnSpPr>
            <p:nvPr userDrawn="1"/>
          </p:nvCxnSpPr>
          <p:spPr>
            <a:xfrm>
              <a:off x="1612373" y="3077010"/>
              <a:ext cx="594979" cy="21279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60784CFE-A6C1-427B-869D-295B0F11687A}"/>
                </a:ext>
              </a:extLst>
            </p:cNvPr>
            <p:cNvCxnSpPr>
              <a:cxnSpLocks/>
              <a:stCxn id="88" idx="1"/>
              <a:endCxn id="91" idx="6"/>
            </p:cNvCxnSpPr>
            <p:nvPr userDrawn="1"/>
          </p:nvCxnSpPr>
          <p:spPr>
            <a:xfrm>
              <a:off x="2220453" y="4668930"/>
              <a:ext cx="1779147" cy="19716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E4E33A67-1760-40BA-A4C9-33669E828991}"/>
                </a:ext>
              </a:extLst>
            </p:cNvPr>
            <p:cNvCxnSpPr>
              <a:cxnSpLocks/>
              <a:stCxn id="87" idx="2"/>
              <a:endCxn id="89" idx="6"/>
            </p:cNvCxnSpPr>
            <p:nvPr userDrawn="1"/>
          </p:nvCxnSpPr>
          <p:spPr>
            <a:xfrm>
              <a:off x="2251466" y="3223481"/>
              <a:ext cx="1142896" cy="3438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08412725-6576-4A0A-8AA4-2F99BDB6BBEF}"/>
                </a:ext>
              </a:extLst>
            </p:cNvPr>
            <p:cNvCxnSpPr>
              <a:cxnSpLocks/>
              <a:stCxn id="86" idx="1"/>
              <a:endCxn id="89" idx="5"/>
            </p:cNvCxnSpPr>
            <p:nvPr userDrawn="1"/>
          </p:nvCxnSpPr>
          <p:spPr>
            <a:xfrm>
              <a:off x="2851099" y="2465259"/>
              <a:ext cx="579020" cy="104814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BBEDE75B-9A86-4A52-B713-33D59B1A583F}"/>
                </a:ext>
              </a:extLst>
            </p:cNvPr>
            <p:cNvCxnSpPr>
              <a:cxnSpLocks/>
              <a:stCxn id="86" idx="3"/>
            </p:cNvCxnSpPr>
            <p:nvPr userDrawn="1"/>
          </p:nvCxnSpPr>
          <p:spPr>
            <a:xfrm flipV="1">
              <a:off x="2851098" y="1917464"/>
              <a:ext cx="1108580" cy="42831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5704382B-C3FA-4704-9677-E33C53E85C87}"/>
                </a:ext>
              </a:extLst>
            </p:cNvPr>
            <p:cNvCxnSpPr>
              <a:cxnSpLocks/>
              <a:stCxn id="89" idx="4"/>
              <a:endCxn id="106" idx="7"/>
            </p:cNvCxnSpPr>
            <p:nvPr userDrawn="1"/>
          </p:nvCxnSpPr>
          <p:spPr>
            <a:xfrm flipV="1">
              <a:off x="3493497" y="1981754"/>
              <a:ext cx="490801" cy="151884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667EC7C0-3AD0-4B82-84F9-C7DE0ABA2FEE}"/>
                </a:ext>
              </a:extLst>
            </p:cNvPr>
            <p:cNvCxnSpPr>
              <a:cxnSpLocks/>
              <a:stCxn id="85" idx="5"/>
            </p:cNvCxnSpPr>
            <p:nvPr userDrawn="1"/>
          </p:nvCxnSpPr>
          <p:spPr>
            <a:xfrm flipH="1" flipV="1">
              <a:off x="4128296" y="1915898"/>
              <a:ext cx="663327" cy="71876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BBD6031-B502-47ED-AE44-A025F9F7C4B4}"/>
                </a:ext>
              </a:extLst>
            </p:cNvPr>
            <p:cNvCxnSpPr>
              <a:cxnSpLocks/>
              <a:stCxn id="86" idx="7"/>
              <a:endCxn id="87" idx="3"/>
            </p:cNvCxnSpPr>
            <p:nvPr userDrawn="1"/>
          </p:nvCxnSpPr>
          <p:spPr>
            <a:xfrm flipH="1">
              <a:off x="2227442" y="2465259"/>
              <a:ext cx="504180" cy="72243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89180BF1-EB20-41D9-9777-8F19648102F0}"/>
                </a:ext>
              </a:extLst>
            </p:cNvPr>
            <p:cNvCxnSpPr>
              <a:cxnSpLocks/>
              <a:stCxn id="84" idx="7"/>
              <a:endCxn id="90" idx="3"/>
            </p:cNvCxnSpPr>
            <p:nvPr userDrawn="1"/>
          </p:nvCxnSpPr>
          <p:spPr>
            <a:xfrm flipH="1">
              <a:off x="4862960" y="2804427"/>
              <a:ext cx="1074020" cy="73727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7C132952-AEBB-43E6-876B-D7278FF04C35}"/>
                </a:ext>
              </a:extLst>
            </p:cNvPr>
            <p:cNvCxnSpPr>
              <a:cxnSpLocks/>
              <a:stCxn id="113" idx="7"/>
              <a:endCxn id="106" idx="3"/>
            </p:cNvCxnSpPr>
            <p:nvPr userDrawn="1"/>
          </p:nvCxnSpPr>
          <p:spPr>
            <a:xfrm flipH="1">
              <a:off x="4103775" y="1301491"/>
              <a:ext cx="875733" cy="56078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F003A7A4-B247-4B97-91D1-193EBD78940F}"/>
                </a:ext>
              </a:extLst>
            </p:cNvPr>
            <p:cNvCxnSpPr>
              <a:cxnSpLocks/>
              <a:stCxn id="94" idx="7"/>
              <a:endCxn id="86" idx="4"/>
            </p:cNvCxnSpPr>
            <p:nvPr userDrawn="1"/>
          </p:nvCxnSpPr>
          <p:spPr>
            <a:xfrm flipH="1">
              <a:off x="2791359" y="761725"/>
              <a:ext cx="293833" cy="155931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CF358E78-C835-46A6-AA4C-4C7F41EF6A27}"/>
                </a:ext>
              </a:extLst>
            </p:cNvPr>
            <p:cNvSpPr/>
            <p:nvPr userDrawn="1"/>
          </p:nvSpPr>
          <p:spPr>
            <a:xfrm flipH="1" flipV="1">
              <a:off x="5901680" y="3588176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02952A72-5248-4D49-A6E7-41DBCBBF869C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 flipV="1">
              <a:off x="5920483" y="2708280"/>
              <a:ext cx="112642" cy="11264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F0B9D25F-A772-4E9D-8E4B-3B2AF3A2D926}"/>
                </a:ext>
              </a:extLst>
            </p:cNvPr>
            <p:cNvSpPr/>
            <p:nvPr userDrawn="1"/>
          </p:nvSpPr>
          <p:spPr>
            <a:xfrm flipH="1" flipV="1">
              <a:off x="4766879" y="2609913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748CF257-4FBF-4D8F-AD85-92998D783662}"/>
                </a:ext>
              </a:extLst>
            </p:cNvPr>
            <p:cNvSpPr/>
            <p:nvPr userDrawn="1"/>
          </p:nvSpPr>
          <p:spPr>
            <a:xfrm flipH="1" flipV="1">
              <a:off x="2706878" y="2321039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C8EF356F-B99B-4F6F-9DF2-69FE49D6EAB0}"/>
                </a:ext>
              </a:extLst>
            </p:cNvPr>
            <p:cNvSpPr>
              <a:spLocks noChangeAspect="1"/>
            </p:cNvSpPr>
            <p:nvPr userDrawn="1"/>
          </p:nvSpPr>
          <p:spPr>
            <a:xfrm rot="20917832" flipH="1" flipV="1">
              <a:off x="2139928" y="3178263"/>
              <a:ext cx="112642" cy="11264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0C12ED03-5523-4DBC-B3B5-2C87DA4C61AE}"/>
                </a:ext>
              </a:extLst>
            </p:cNvPr>
            <p:cNvSpPr/>
            <p:nvPr userDrawn="1"/>
          </p:nvSpPr>
          <p:spPr>
            <a:xfrm rot="20861494" flipH="1" flipV="1">
              <a:off x="2064872" y="4538818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6FEE52F1-9398-47D1-827B-89F6F451058A}"/>
                </a:ext>
              </a:extLst>
            </p:cNvPr>
            <p:cNvSpPr/>
            <p:nvPr userDrawn="1"/>
          </p:nvSpPr>
          <p:spPr>
            <a:xfrm rot="664413" flipH="1" flipV="1">
              <a:off x="3392789" y="3499025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6D050C42-07E8-4462-8D22-4066A91CC1CB}"/>
                </a:ext>
              </a:extLst>
            </p:cNvPr>
            <p:cNvSpPr/>
            <p:nvPr userDrawn="1"/>
          </p:nvSpPr>
          <p:spPr>
            <a:xfrm flipH="1" flipV="1">
              <a:off x="4718740" y="3516953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E5EC65DC-AD86-44D6-916D-66CAC67E7FFC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 flipV="1">
              <a:off x="3999600" y="4809769"/>
              <a:ext cx="112642" cy="11264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7CC0ACBA-C62D-4A4D-929E-F5B7FCD332A1}"/>
                </a:ext>
              </a:extLst>
            </p:cNvPr>
            <p:cNvSpPr/>
            <p:nvPr userDrawn="1"/>
          </p:nvSpPr>
          <p:spPr>
            <a:xfrm flipH="1" flipV="1">
              <a:off x="1468153" y="2932789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9F24D40C-FB12-4DAF-B229-596633256B65}"/>
                </a:ext>
              </a:extLst>
            </p:cNvPr>
            <p:cNvSpPr/>
            <p:nvPr userDrawn="1"/>
          </p:nvSpPr>
          <p:spPr>
            <a:xfrm flipH="1" flipV="1">
              <a:off x="1748141" y="1479019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A9C6658B-C9F1-4A5E-965C-411335BB44BC}"/>
                </a:ext>
              </a:extLst>
            </p:cNvPr>
            <p:cNvSpPr>
              <a:spLocks noChangeAspect="1"/>
            </p:cNvSpPr>
            <p:nvPr userDrawn="1"/>
          </p:nvSpPr>
          <p:spPr>
            <a:xfrm rot="20709530" flipH="1" flipV="1">
              <a:off x="3057167" y="656705"/>
              <a:ext cx="112642" cy="11264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232E6A79-7DD3-4E35-BB44-64BF67147A72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 flipV="1">
              <a:off x="3959554" y="1837534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4DB96A43-1B7D-4110-AAEB-D8A0C174570F}"/>
                </a:ext>
              </a:extLst>
            </p:cNvPr>
            <p:cNvSpPr>
              <a:spLocks noChangeAspect="1"/>
            </p:cNvSpPr>
            <p:nvPr/>
          </p:nvSpPr>
          <p:spPr>
            <a:xfrm flipH="1" flipV="1">
              <a:off x="5632260" y="1837534"/>
              <a:ext cx="112642" cy="11264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6C7DF68D-1E96-4480-A7BE-52A6F1EBFEB0}"/>
                </a:ext>
              </a:extLst>
            </p:cNvPr>
            <p:cNvSpPr>
              <a:spLocks noChangeAspect="1"/>
            </p:cNvSpPr>
            <p:nvPr/>
          </p:nvSpPr>
          <p:spPr>
            <a:xfrm flipH="1" flipV="1">
              <a:off x="4963011" y="1205346"/>
              <a:ext cx="112642" cy="11264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DE248CBD-F7A3-49D6-8F41-49FFC0FFBA6D}"/>
                </a:ext>
              </a:extLst>
            </p:cNvPr>
            <p:cNvSpPr/>
            <p:nvPr/>
          </p:nvSpPr>
          <p:spPr>
            <a:xfrm flipH="1" flipV="1">
              <a:off x="4055922" y="792849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A746C066-33FD-4208-80F0-BB80D8876D1B}"/>
                </a:ext>
              </a:extLst>
            </p:cNvPr>
            <p:cNvCxnSpPr>
              <a:cxnSpLocks/>
              <a:stCxn id="129" idx="0"/>
              <a:endCxn id="106" idx="0"/>
            </p:cNvCxnSpPr>
            <p:nvPr/>
          </p:nvCxnSpPr>
          <p:spPr>
            <a:xfrm flipH="1">
              <a:off x="4044036" y="961813"/>
              <a:ext cx="96367" cy="104468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91A6BD08-E42C-40BE-89E3-16A0F4ABA24C}"/>
                </a:ext>
              </a:extLst>
            </p:cNvPr>
            <p:cNvSpPr/>
            <p:nvPr/>
          </p:nvSpPr>
          <p:spPr>
            <a:xfrm flipH="1" flipV="1">
              <a:off x="2810261" y="3994688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533C43FF-C727-4028-96B0-8C6BA3B2A1C1}"/>
                </a:ext>
              </a:extLst>
            </p:cNvPr>
            <p:cNvCxnSpPr>
              <a:cxnSpLocks/>
              <a:stCxn id="177" idx="1"/>
              <a:endCxn id="91" idx="6"/>
            </p:cNvCxnSpPr>
            <p:nvPr/>
          </p:nvCxnSpPr>
          <p:spPr>
            <a:xfrm>
              <a:off x="2954481" y="4138908"/>
              <a:ext cx="1045119" cy="72718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8C1D0214-8687-419C-905E-858F8563FAD8}"/>
                </a:ext>
              </a:extLst>
            </p:cNvPr>
            <p:cNvCxnSpPr>
              <a:cxnSpLocks/>
              <a:stCxn id="88" idx="3"/>
              <a:endCxn id="177" idx="7"/>
            </p:cNvCxnSpPr>
            <p:nvPr/>
          </p:nvCxnSpPr>
          <p:spPr>
            <a:xfrm flipV="1">
              <a:off x="2194984" y="4138908"/>
              <a:ext cx="640021" cy="41329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2688BCEE-2092-481F-B8B6-C37A3044F454}"/>
                </a:ext>
              </a:extLst>
            </p:cNvPr>
            <p:cNvCxnSpPr>
              <a:cxnSpLocks/>
              <a:stCxn id="177" idx="3"/>
              <a:endCxn id="89" idx="0"/>
            </p:cNvCxnSpPr>
            <p:nvPr/>
          </p:nvCxnSpPr>
          <p:spPr>
            <a:xfrm flipV="1">
              <a:off x="2954481" y="3666415"/>
              <a:ext cx="506562" cy="35301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481388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136235F-66D3-B648-AB0C-C7C7C27D61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5879" y="486888"/>
            <a:ext cx="4512441" cy="5884223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438DA4E5-483A-0744-97BB-38B6FF5EA62C}"/>
              </a:ext>
            </a:extLst>
          </p:cNvPr>
          <p:cNvSpPr/>
          <p:nvPr/>
        </p:nvSpPr>
        <p:spPr>
          <a:xfrm>
            <a:off x="8286306" y="935666"/>
            <a:ext cx="354419" cy="5075274"/>
          </a:xfrm>
          <a:prstGeom prst="roundRect">
            <a:avLst/>
          </a:prstGeom>
          <a:solidFill>
            <a:schemeClr val="accent1">
              <a:lumMod val="50000"/>
              <a:alpha val="3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071ACA2-A31E-5B4E-B06A-DB2108EC6F11}"/>
              </a:ext>
            </a:extLst>
          </p:cNvPr>
          <p:cNvSpPr txBox="1"/>
          <p:nvPr/>
        </p:nvSpPr>
        <p:spPr>
          <a:xfrm>
            <a:off x="0" y="335720"/>
            <a:ext cx="8740239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914400" rtl="1" eaLnBrk="1" latinLnBrk="0" hangingPunct="1"/>
            <a:r>
              <a:rPr lang="en-US" sz="3200" dirty="0">
                <a:solidFill>
                  <a:schemeClr val="bg1"/>
                </a:solidFill>
              </a:rPr>
              <a:t>Conclusions</a:t>
            </a:r>
          </a:p>
          <a:p>
            <a:pPr marL="0" algn="ctr" defTabSz="914400" rtl="1" eaLnBrk="1" latinLnBrk="0" hangingPunct="1"/>
            <a:r>
              <a:rPr lang="en-US" sz="2000" b="1" dirty="0">
                <a:solidFill>
                  <a:schemeClr val="bg1"/>
                </a:solidFill>
              </a:rPr>
              <a:t>Part 4 04/05/20 – 15/05/20 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0C6B4C4-3CBD-8C49-9D49-1D5CBD4C47C5}"/>
              </a:ext>
            </a:extLst>
          </p:cNvPr>
          <p:cNvSpPr/>
          <p:nvPr/>
        </p:nvSpPr>
        <p:spPr>
          <a:xfrm>
            <a:off x="353680" y="1865280"/>
            <a:ext cx="6972199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Major events: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04/05/20 – Italy lifts quarantine restrictions.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06/05/20 – Record number of recovered, more than 8000 per day.</a:t>
            </a:r>
          </a:p>
          <a:p>
            <a:r>
              <a:rPr lang="en-US" dirty="0">
                <a:solidFill>
                  <a:schemeClr val="bg1"/>
                </a:solidFill>
              </a:rPr>
              <a:t> </a:t>
            </a:r>
          </a:p>
          <a:p>
            <a:r>
              <a:rPr lang="en-US" dirty="0">
                <a:solidFill>
                  <a:schemeClr val="bg1"/>
                </a:solidFill>
              </a:rPr>
              <a:t>In the fifth part of the timeline we can see a significant rise in number of tweets regarding the COVID-19 largely due to this two major events that changed again the day-to-day routine. </a:t>
            </a:r>
          </a:p>
          <a:p>
            <a:r>
              <a:rPr lang="en-US" dirty="0">
                <a:solidFill>
                  <a:schemeClr val="bg1"/>
                </a:solidFill>
              </a:rPr>
              <a:t>Interesting to note that the “bummer ratio” is </a:t>
            </a:r>
            <a:r>
              <a:rPr lang="en-US" b="1" u="sng" dirty="0">
                <a:solidFill>
                  <a:schemeClr val="bg1"/>
                </a:solidFill>
              </a:rPr>
              <a:t>lowest</a:t>
            </a:r>
            <a:r>
              <a:rPr lang="en-US" dirty="0">
                <a:solidFill>
                  <a:schemeClr val="bg1"/>
                </a:solidFill>
              </a:rPr>
              <a:t> during this part of the timeline and the meaning is that the negative/positive difference between the number of tweets is much closer. </a:t>
            </a:r>
          </a:p>
          <a:p>
            <a:r>
              <a:rPr lang="en-US" dirty="0">
                <a:solidFill>
                  <a:schemeClr val="bg1"/>
                </a:solidFill>
              </a:rPr>
              <a:t>Lower “bummer ratio” means that the population of Italy is much happier and this corresponds to this two events during the fifth part of the timeline.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8229CAC4-EC80-9547-9705-A81F4195B7C6}"/>
              </a:ext>
            </a:extLst>
          </p:cNvPr>
          <p:cNvSpPr/>
          <p:nvPr/>
        </p:nvSpPr>
        <p:spPr>
          <a:xfrm>
            <a:off x="8640725" y="935666"/>
            <a:ext cx="354419" cy="5075274"/>
          </a:xfrm>
          <a:prstGeom prst="roundRect">
            <a:avLst/>
          </a:prstGeom>
          <a:solidFill>
            <a:schemeClr val="accent1">
              <a:lumMod val="75000"/>
              <a:alpha val="3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9BCF07A-017E-7743-BB9A-7A235409DED1}"/>
              </a:ext>
            </a:extLst>
          </p:cNvPr>
          <p:cNvSpPr/>
          <p:nvPr/>
        </p:nvSpPr>
        <p:spPr>
          <a:xfrm>
            <a:off x="9005510" y="935666"/>
            <a:ext cx="365317" cy="5075274"/>
          </a:xfrm>
          <a:prstGeom prst="roundRect">
            <a:avLst/>
          </a:prstGeom>
          <a:solidFill>
            <a:schemeClr val="accent1">
              <a:lumMod val="60000"/>
              <a:lumOff val="40000"/>
              <a:alpha val="3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639ECD6-A0D6-EC4D-9F64-61FDBDEA36E1}"/>
              </a:ext>
            </a:extLst>
          </p:cNvPr>
          <p:cNvSpPr/>
          <p:nvPr/>
        </p:nvSpPr>
        <p:spPr>
          <a:xfrm>
            <a:off x="9370827" y="935666"/>
            <a:ext cx="655002" cy="5075274"/>
          </a:xfrm>
          <a:prstGeom prst="roundRect">
            <a:avLst/>
          </a:prstGeom>
          <a:solidFill>
            <a:schemeClr val="accent1">
              <a:lumMod val="40000"/>
              <a:lumOff val="60000"/>
              <a:alpha val="3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EA184D2E-D607-6F43-9180-A175E33D64A1}"/>
              </a:ext>
            </a:extLst>
          </p:cNvPr>
          <p:cNvSpPr/>
          <p:nvPr/>
        </p:nvSpPr>
        <p:spPr>
          <a:xfrm>
            <a:off x="10025828" y="935666"/>
            <a:ext cx="230299" cy="5075274"/>
          </a:xfrm>
          <a:prstGeom prst="roundRect">
            <a:avLst/>
          </a:prstGeom>
          <a:solidFill>
            <a:schemeClr val="accent1">
              <a:lumMod val="20000"/>
              <a:lumOff val="80000"/>
              <a:alpha val="3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9984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6C9B7EF-C436-BC4F-BE10-B1478C7F8C10}"/>
              </a:ext>
            </a:extLst>
          </p:cNvPr>
          <p:cNvSpPr txBox="1"/>
          <p:nvPr/>
        </p:nvSpPr>
        <p:spPr>
          <a:xfrm>
            <a:off x="0" y="33854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Italy’s story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B50A16D-7052-4B47-8C33-D3FD7925FFBE}"/>
              </a:ext>
            </a:extLst>
          </p:cNvPr>
          <p:cNvSpPr/>
          <p:nvPr/>
        </p:nvSpPr>
        <p:spPr>
          <a:xfrm>
            <a:off x="233546" y="1346973"/>
            <a:ext cx="825731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dirty="0">
                <a:solidFill>
                  <a:schemeClr val="bg1"/>
                </a:solidFill>
              </a:rPr>
              <a:t>The COVID-19 virus that started in China affected the world and our daily routine. </a:t>
            </a:r>
          </a:p>
          <a:p>
            <a:pPr>
              <a:spcAft>
                <a:spcPts val="0"/>
              </a:spcAft>
            </a:pPr>
            <a:r>
              <a:rPr lang="en-US" dirty="0">
                <a:solidFill>
                  <a:schemeClr val="bg1"/>
                </a:solidFill>
              </a:rPr>
              <a:t>One of the countries that felt the COVID-19 in the worst case scenario is Italy. </a:t>
            </a:r>
          </a:p>
          <a:p>
            <a:pPr>
              <a:spcAft>
                <a:spcPts val="0"/>
              </a:spcAft>
            </a:pPr>
            <a:r>
              <a:rPr lang="en-US" dirty="0">
                <a:solidFill>
                  <a:schemeClr val="bg1"/>
                </a:solidFill>
              </a:rPr>
              <a:t>With rapid infection rate and high death toll.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3098FB-F53F-EE49-8A46-F61F4D0D8398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3132" y="2595325"/>
            <a:ext cx="1672868" cy="218174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925B813-8972-2648-BB0F-4C53B8486EBB}"/>
              </a:ext>
            </a:extLst>
          </p:cNvPr>
          <p:cNvSpPr/>
          <p:nvPr/>
        </p:nvSpPr>
        <p:spPr>
          <a:xfrm>
            <a:off x="289899" y="4894753"/>
            <a:ext cx="647601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dirty="0">
                <a:solidFill>
                  <a:schemeClr val="bg1"/>
                </a:solidFill>
              </a:rPr>
              <a:t>As part of our studies we decided to use our knowledge to see if we can analyze the overall mood of twitter users in Italy during specific events and specific areas.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5FEE113-65BB-B942-81FD-07B2F356CD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5817" y="2101073"/>
            <a:ext cx="4522637" cy="3170249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B2826A6-746E-9C45-A61E-B08C73E30A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1541" y="3103935"/>
            <a:ext cx="1164524" cy="1164524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201533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Rectangle 195">
            <a:extLst>
              <a:ext uri="{FF2B5EF4-FFF2-40B4-BE49-F238E27FC236}">
                <a16:creationId xmlns:a16="http://schemas.microsoft.com/office/drawing/2014/main" id="{9C62C9D5-FC14-46EA-93D7-734CEF05B9A2}"/>
              </a:ext>
            </a:extLst>
          </p:cNvPr>
          <p:cNvSpPr/>
          <p:nvPr/>
        </p:nvSpPr>
        <p:spPr>
          <a:xfrm>
            <a:off x="0" y="2255375"/>
            <a:ext cx="12192000" cy="234725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id="{5EF6F8E6-B242-40A6-A0E1-FBC8DC132188}"/>
              </a:ext>
            </a:extLst>
          </p:cNvPr>
          <p:cNvSpPr/>
          <p:nvPr/>
        </p:nvSpPr>
        <p:spPr>
          <a:xfrm>
            <a:off x="0" y="2339545"/>
            <a:ext cx="12192000" cy="21789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DF41D1EE-6DA2-4F8B-A3F7-DAD0166ACA82}"/>
              </a:ext>
            </a:extLst>
          </p:cNvPr>
          <p:cNvGrpSpPr/>
          <p:nvPr/>
        </p:nvGrpSpPr>
        <p:grpSpPr>
          <a:xfrm>
            <a:off x="6416470" y="2949963"/>
            <a:ext cx="5020949" cy="987537"/>
            <a:chOff x="6416470" y="2949963"/>
            <a:chExt cx="5020949" cy="987537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CF5BDA4-10C7-46A6-AC30-523A3FC438AC}"/>
                </a:ext>
              </a:extLst>
            </p:cNvPr>
            <p:cNvSpPr txBox="1"/>
            <p:nvPr/>
          </p:nvSpPr>
          <p:spPr>
            <a:xfrm>
              <a:off x="6416470" y="2949963"/>
              <a:ext cx="5020949" cy="64633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algn="l" defTabSz="914400" eaLnBrk="1" latinLnBrk="0" hangingPunct="1"/>
              <a:r>
                <a:rPr lang="en-US" altLang="ko-KR" sz="3600" b="1" dirty="0">
                  <a:solidFill>
                    <a:schemeClr val="bg1"/>
                  </a:solidFill>
                  <a:latin typeface="+mj-lt"/>
                  <a:cs typeface="Arial" pitchFamily="34" charset="0"/>
                </a:rPr>
                <a:t>To do list</a:t>
              </a:r>
              <a:endParaRPr lang="ko-KR" altLang="en-US" sz="3600" b="1" dirty="0">
                <a:solidFill>
                  <a:schemeClr val="bg1"/>
                </a:solidFill>
                <a:latin typeface="+mj-lt"/>
                <a:cs typeface="Arial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062103B-F514-4BE9-B5B2-C13878D2FE7C}"/>
                </a:ext>
              </a:extLst>
            </p:cNvPr>
            <p:cNvSpPr txBox="1"/>
            <p:nvPr/>
          </p:nvSpPr>
          <p:spPr>
            <a:xfrm>
              <a:off x="6416473" y="3683584"/>
              <a:ext cx="5020890" cy="25391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algn="l" defTabSz="914400" rtl="0" eaLnBrk="1" latinLnBrk="0" hangingPunct="1"/>
              <a:endParaRPr lang="ko-KR" altLang="en-US" sz="105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700AE768-2703-47C8-8E9A-29FBB143D166}"/>
              </a:ext>
            </a:extLst>
          </p:cNvPr>
          <p:cNvGrpSpPr/>
          <p:nvPr/>
        </p:nvGrpSpPr>
        <p:grpSpPr>
          <a:xfrm>
            <a:off x="2597144" y="1956096"/>
            <a:ext cx="3178384" cy="2945808"/>
            <a:chOff x="1468153" y="656705"/>
            <a:chExt cx="4602491" cy="4265706"/>
          </a:xfrm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A363B608-C937-4C98-8A73-015943967385}"/>
                </a:ext>
              </a:extLst>
            </p:cNvPr>
            <p:cNvCxnSpPr>
              <a:cxnSpLocks/>
              <a:stCxn id="84" idx="0"/>
              <a:endCxn id="83" idx="4"/>
            </p:cNvCxnSpPr>
            <p:nvPr userDrawn="1"/>
          </p:nvCxnSpPr>
          <p:spPr>
            <a:xfrm>
              <a:off x="5976805" y="2820923"/>
              <a:ext cx="9357" cy="76725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00C2F334-BF8F-4815-830E-2BA6A569E9CD}"/>
                </a:ext>
              </a:extLst>
            </p:cNvPr>
            <p:cNvCxnSpPr>
              <a:cxnSpLocks/>
              <a:stCxn id="83" idx="7"/>
              <a:endCxn id="91" idx="2"/>
            </p:cNvCxnSpPr>
            <p:nvPr userDrawn="1"/>
          </p:nvCxnSpPr>
          <p:spPr>
            <a:xfrm flipH="1">
              <a:off x="4112243" y="3732395"/>
              <a:ext cx="1814181" cy="113369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71406F9-D44B-4702-A2E0-007F77DA2491}"/>
                </a:ext>
              </a:extLst>
            </p:cNvPr>
            <p:cNvCxnSpPr>
              <a:cxnSpLocks/>
              <a:stCxn id="83" idx="6"/>
              <a:endCxn id="90" idx="2"/>
            </p:cNvCxnSpPr>
            <p:nvPr userDrawn="1"/>
          </p:nvCxnSpPr>
          <p:spPr>
            <a:xfrm flipH="1" flipV="1">
              <a:off x="4887704" y="3601435"/>
              <a:ext cx="1013976" cy="7122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F7C0751-B685-4C0D-B2CF-1CF8F0020EF4}"/>
                </a:ext>
              </a:extLst>
            </p:cNvPr>
            <p:cNvCxnSpPr>
              <a:cxnSpLocks/>
              <a:stCxn id="90" idx="7"/>
              <a:endCxn id="91" idx="3"/>
            </p:cNvCxnSpPr>
            <p:nvPr userDrawn="1"/>
          </p:nvCxnSpPr>
          <p:spPr>
            <a:xfrm flipH="1">
              <a:off x="4095747" y="3661173"/>
              <a:ext cx="647737" cy="116509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8F94E7E8-364D-4047-B8B1-32FF37099734}"/>
                </a:ext>
              </a:extLst>
            </p:cNvPr>
            <p:cNvCxnSpPr>
              <a:cxnSpLocks/>
              <a:stCxn id="84" idx="4"/>
              <a:endCxn id="108" idx="1"/>
            </p:cNvCxnSpPr>
            <p:nvPr userDrawn="1"/>
          </p:nvCxnSpPr>
          <p:spPr>
            <a:xfrm flipH="1" flipV="1">
              <a:off x="5728406" y="1933680"/>
              <a:ext cx="248399" cy="7746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AC30CCF6-D021-40DA-BA90-E47B697AC0DD}"/>
                </a:ext>
              </a:extLst>
            </p:cNvPr>
            <p:cNvCxnSpPr>
              <a:cxnSpLocks/>
              <a:stCxn id="85" idx="3"/>
              <a:endCxn id="108" idx="7"/>
            </p:cNvCxnSpPr>
            <p:nvPr userDrawn="1"/>
          </p:nvCxnSpPr>
          <p:spPr>
            <a:xfrm flipV="1">
              <a:off x="4911099" y="1933681"/>
              <a:ext cx="737657" cy="7009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464ABBC7-A814-4356-8341-E7328A329531}"/>
                </a:ext>
              </a:extLst>
            </p:cNvPr>
            <p:cNvCxnSpPr>
              <a:cxnSpLocks/>
              <a:stCxn id="85" idx="2"/>
              <a:endCxn id="84" idx="6"/>
            </p:cNvCxnSpPr>
            <p:nvPr userDrawn="1"/>
          </p:nvCxnSpPr>
          <p:spPr>
            <a:xfrm>
              <a:off x="4935842" y="2694395"/>
              <a:ext cx="984641" cy="7020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CB42B2F2-98A1-4E93-B3B7-97AFA43D7072}"/>
                </a:ext>
              </a:extLst>
            </p:cNvPr>
            <p:cNvCxnSpPr>
              <a:cxnSpLocks/>
              <a:stCxn id="90" idx="4"/>
              <a:endCxn id="85" idx="0"/>
            </p:cNvCxnSpPr>
            <p:nvPr userDrawn="1"/>
          </p:nvCxnSpPr>
          <p:spPr>
            <a:xfrm flipV="1">
              <a:off x="4803222" y="2778877"/>
              <a:ext cx="48139" cy="73807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25B23A78-75E5-4B93-BDAA-373011F35895}"/>
                </a:ext>
              </a:extLst>
            </p:cNvPr>
            <p:cNvCxnSpPr>
              <a:cxnSpLocks/>
              <a:stCxn id="89" idx="3"/>
              <a:endCxn id="85" idx="7"/>
            </p:cNvCxnSpPr>
            <p:nvPr userDrawn="1"/>
          </p:nvCxnSpPr>
          <p:spPr>
            <a:xfrm flipV="1">
              <a:off x="3547371" y="2754134"/>
              <a:ext cx="1244252" cy="78222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3DB50CB0-A1AB-4C7D-9C21-D7FB96E008D0}"/>
                </a:ext>
              </a:extLst>
            </p:cNvPr>
            <p:cNvCxnSpPr>
              <a:cxnSpLocks/>
              <a:stCxn id="89" idx="2"/>
              <a:endCxn id="90" idx="6"/>
            </p:cNvCxnSpPr>
            <p:nvPr userDrawn="1"/>
          </p:nvCxnSpPr>
          <p:spPr>
            <a:xfrm>
              <a:off x="3560180" y="3599733"/>
              <a:ext cx="1158560" cy="170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E997924D-D14C-42CF-8AA9-DF5F789ACB4F}"/>
                </a:ext>
              </a:extLst>
            </p:cNvPr>
            <p:cNvCxnSpPr>
              <a:cxnSpLocks/>
              <a:stCxn id="89" idx="1"/>
              <a:endCxn id="91" idx="4"/>
            </p:cNvCxnSpPr>
            <p:nvPr userDrawn="1"/>
          </p:nvCxnSpPr>
          <p:spPr>
            <a:xfrm>
              <a:off x="3524423" y="3653607"/>
              <a:ext cx="531499" cy="11561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EF2AD3EA-A4F6-4C2C-8B0B-9E9AF4480CAB}"/>
                </a:ext>
              </a:extLst>
            </p:cNvPr>
            <p:cNvCxnSpPr>
              <a:cxnSpLocks/>
              <a:stCxn id="87" idx="1"/>
              <a:endCxn id="177" idx="6"/>
            </p:cNvCxnSpPr>
            <p:nvPr userDrawn="1"/>
          </p:nvCxnSpPr>
          <p:spPr>
            <a:xfrm>
              <a:off x="2243143" y="3265775"/>
              <a:ext cx="567119" cy="81339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2AC90EBB-6767-4DE4-903D-3B038DB6D6A8}"/>
                </a:ext>
              </a:extLst>
            </p:cNvPr>
            <p:cNvCxnSpPr>
              <a:cxnSpLocks/>
              <a:stCxn id="87" idx="0"/>
              <a:endCxn id="88" idx="4"/>
            </p:cNvCxnSpPr>
            <p:nvPr userDrawn="1"/>
          </p:nvCxnSpPr>
          <p:spPr>
            <a:xfrm flipH="1">
              <a:off x="2131344" y="3289798"/>
              <a:ext cx="76007" cy="125096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6F7664E6-E8F3-4F19-B4DA-A498A7A87D7F}"/>
                </a:ext>
              </a:extLst>
            </p:cNvPr>
            <p:cNvCxnSpPr>
              <a:cxnSpLocks/>
              <a:stCxn id="93" idx="1"/>
              <a:endCxn id="86" idx="5"/>
            </p:cNvCxnSpPr>
            <p:nvPr userDrawn="1"/>
          </p:nvCxnSpPr>
          <p:spPr>
            <a:xfrm>
              <a:off x="1892362" y="1623240"/>
              <a:ext cx="839261" cy="72254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C3448DAA-FEA0-449D-9A53-6ECD30864FA9}"/>
                </a:ext>
              </a:extLst>
            </p:cNvPr>
            <p:cNvCxnSpPr>
              <a:cxnSpLocks/>
              <a:stCxn id="93" idx="7"/>
              <a:endCxn id="92" idx="4"/>
            </p:cNvCxnSpPr>
            <p:nvPr userDrawn="1"/>
          </p:nvCxnSpPr>
          <p:spPr>
            <a:xfrm flipH="1">
              <a:off x="1552636" y="1623239"/>
              <a:ext cx="220250" cy="13095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648604B5-6F25-4183-A738-26D7C410619C}"/>
                </a:ext>
              </a:extLst>
            </p:cNvPr>
            <p:cNvCxnSpPr>
              <a:cxnSpLocks/>
              <a:stCxn id="93" idx="3"/>
              <a:endCxn id="94" idx="6"/>
            </p:cNvCxnSpPr>
            <p:nvPr userDrawn="1"/>
          </p:nvCxnSpPr>
          <p:spPr>
            <a:xfrm flipV="1">
              <a:off x="1892361" y="727452"/>
              <a:ext cx="1166684" cy="77631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55C78D91-D136-4DB4-8633-BA961C973057}"/>
                </a:ext>
              </a:extLst>
            </p:cNvPr>
            <p:cNvCxnSpPr>
              <a:cxnSpLocks/>
              <a:stCxn id="129" idx="7"/>
              <a:endCxn id="94" idx="1"/>
            </p:cNvCxnSpPr>
            <p:nvPr userDrawn="1"/>
          </p:nvCxnSpPr>
          <p:spPr>
            <a:xfrm flipH="1" flipV="1">
              <a:off x="3162186" y="741322"/>
              <a:ext cx="918478" cy="19574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FDEDB3F6-E7D9-42E5-9BF9-F4203B7DF7E4}"/>
                </a:ext>
              </a:extLst>
            </p:cNvPr>
            <p:cNvCxnSpPr>
              <a:cxnSpLocks/>
              <a:stCxn id="108" idx="4"/>
              <a:endCxn id="113" idx="1"/>
            </p:cNvCxnSpPr>
            <p:nvPr userDrawn="1"/>
          </p:nvCxnSpPr>
          <p:spPr>
            <a:xfrm flipH="1" flipV="1">
              <a:off x="5059157" y="1301491"/>
              <a:ext cx="629423" cy="53604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5C68B906-EE8B-4980-8F47-41E427C812D9}"/>
                </a:ext>
              </a:extLst>
            </p:cNvPr>
            <p:cNvCxnSpPr>
              <a:cxnSpLocks/>
              <a:stCxn id="94" idx="0"/>
              <a:endCxn id="106" idx="5"/>
            </p:cNvCxnSpPr>
            <p:nvPr userDrawn="1"/>
          </p:nvCxnSpPr>
          <p:spPr>
            <a:xfrm>
              <a:off x="3127914" y="767468"/>
              <a:ext cx="856384" cy="109480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3FA2E3F2-796D-4BF6-8919-76CE510CE30F}"/>
                </a:ext>
              </a:extLst>
            </p:cNvPr>
            <p:cNvCxnSpPr>
              <a:cxnSpLocks/>
              <a:stCxn id="129" idx="1"/>
              <a:endCxn id="113" idx="5"/>
            </p:cNvCxnSpPr>
            <p:nvPr userDrawn="1"/>
          </p:nvCxnSpPr>
          <p:spPr>
            <a:xfrm>
              <a:off x="4200142" y="937069"/>
              <a:ext cx="779366" cy="28477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273C557F-F369-4A88-B3FB-499688FCBEC1}"/>
                </a:ext>
              </a:extLst>
            </p:cNvPr>
            <p:cNvCxnSpPr>
              <a:cxnSpLocks/>
              <a:stCxn id="93" idx="0"/>
              <a:endCxn id="87" idx="5"/>
            </p:cNvCxnSpPr>
            <p:nvPr userDrawn="1"/>
          </p:nvCxnSpPr>
          <p:spPr>
            <a:xfrm>
              <a:off x="1832623" y="1647983"/>
              <a:ext cx="316732" cy="155540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3D048DB5-77CB-4AFE-8051-4393CD72D196}"/>
                </a:ext>
              </a:extLst>
            </p:cNvPr>
            <p:cNvCxnSpPr>
              <a:cxnSpLocks/>
              <a:stCxn id="88" idx="4"/>
              <a:endCxn id="92" idx="0"/>
            </p:cNvCxnSpPr>
            <p:nvPr userDrawn="1"/>
          </p:nvCxnSpPr>
          <p:spPr>
            <a:xfrm flipH="1" flipV="1">
              <a:off x="1552634" y="3101752"/>
              <a:ext cx="578710" cy="143900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D6334CDC-ADA4-46E5-A80B-84AB6A9BB253}"/>
                </a:ext>
              </a:extLst>
            </p:cNvPr>
            <p:cNvCxnSpPr>
              <a:cxnSpLocks/>
              <a:stCxn id="92" idx="1"/>
              <a:endCxn id="87" idx="0"/>
            </p:cNvCxnSpPr>
            <p:nvPr userDrawn="1"/>
          </p:nvCxnSpPr>
          <p:spPr>
            <a:xfrm>
              <a:off x="1612373" y="3077010"/>
              <a:ext cx="594979" cy="21279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60784CFE-A6C1-427B-869D-295B0F11687A}"/>
                </a:ext>
              </a:extLst>
            </p:cNvPr>
            <p:cNvCxnSpPr>
              <a:cxnSpLocks/>
              <a:stCxn id="88" idx="1"/>
              <a:endCxn id="91" idx="6"/>
            </p:cNvCxnSpPr>
            <p:nvPr userDrawn="1"/>
          </p:nvCxnSpPr>
          <p:spPr>
            <a:xfrm>
              <a:off x="2220453" y="4668930"/>
              <a:ext cx="1779147" cy="19716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E4E33A67-1760-40BA-A4C9-33669E828991}"/>
                </a:ext>
              </a:extLst>
            </p:cNvPr>
            <p:cNvCxnSpPr>
              <a:cxnSpLocks/>
              <a:stCxn id="87" idx="2"/>
              <a:endCxn id="89" idx="6"/>
            </p:cNvCxnSpPr>
            <p:nvPr userDrawn="1"/>
          </p:nvCxnSpPr>
          <p:spPr>
            <a:xfrm>
              <a:off x="2251466" y="3223481"/>
              <a:ext cx="1142896" cy="3438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08412725-6576-4A0A-8AA4-2F99BDB6BBEF}"/>
                </a:ext>
              </a:extLst>
            </p:cNvPr>
            <p:cNvCxnSpPr>
              <a:cxnSpLocks/>
              <a:stCxn id="86" idx="1"/>
              <a:endCxn id="89" idx="5"/>
            </p:cNvCxnSpPr>
            <p:nvPr userDrawn="1"/>
          </p:nvCxnSpPr>
          <p:spPr>
            <a:xfrm>
              <a:off x="2851099" y="2465259"/>
              <a:ext cx="579020" cy="104814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BBEDE75B-9A86-4A52-B713-33D59B1A583F}"/>
                </a:ext>
              </a:extLst>
            </p:cNvPr>
            <p:cNvCxnSpPr>
              <a:cxnSpLocks/>
              <a:stCxn id="86" idx="3"/>
            </p:cNvCxnSpPr>
            <p:nvPr userDrawn="1"/>
          </p:nvCxnSpPr>
          <p:spPr>
            <a:xfrm flipV="1">
              <a:off x="2851098" y="1917464"/>
              <a:ext cx="1108580" cy="42831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5704382B-C3FA-4704-9677-E33C53E85C87}"/>
                </a:ext>
              </a:extLst>
            </p:cNvPr>
            <p:cNvCxnSpPr>
              <a:cxnSpLocks/>
              <a:stCxn id="89" idx="4"/>
              <a:endCxn id="106" idx="7"/>
            </p:cNvCxnSpPr>
            <p:nvPr userDrawn="1"/>
          </p:nvCxnSpPr>
          <p:spPr>
            <a:xfrm flipV="1">
              <a:off x="3493497" y="1981754"/>
              <a:ext cx="490801" cy="151884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667EC7C0-3AD0-4B82-84F9-C7DE0ABA2FEE}"/>
                </a:ext>
              </a:extLst>
            </p:cNvPr>
            <p:cNvCxnSpPr>
              <a:cxnSpLocks/>
              <a:stCxn id="85" idx="5"/>
            </p:cNvCxnSpPr>
            <p:nvPr userDrawn="1"/>
          </p:nvCxnSpPr>
          <p:spPr>
            <a:xfrm flipH="1" flipV="1">
              <a:off x="4128296" y="1915898"/>
              <a:ext cx="663327" cy="71876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BBD6031-B502-47ED-AE44-A025F9F7C4B4}"/>
                </a:ext>
              </a:extLst>
            </p:cNvPr>
            <p:cNvCxnSpPr>
              <a:cxnSpLocks/>
              <a:stCxn id="86" idx="7"/>
              <a:endCxn id="87" idx="3"/>
            </p:cNvCxnSpPr>
            <p:nvPr userDrawn="1"/>
          </p:nvCxnSpPr>
          <p:spPr>
            <a:xfrm flipH="1">
              <a:off x="2227442" y="2465259"/>
              <a:ext cx="504180" cy="72243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89180BF1-EB20-41D9-9777-8F19648102F0}"/>
                </a:ext>
              </a:extLst>
            </p:cNvPr>
            <p:cNvCxnSpPr>
              <a:cxnSpLocks/>
              <a:stCxn id="84" idx="7"/>
              <a:endCxn id="90" idx="3"/>
            </p:cNvCxnSpPr>
            <p:nvPr userDrawn="1"/>
          </p:nvCxnSpPr>
          <p:spPr>
            <a:xfrm flipH="1">
              <a:off x="4862960" y="2804427"/>
              <a:ext cx="1074020" cy="73727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7C132952-AEBB-43E6-876B-D7278FF04C35}"/>
                </a:ext>
              </a:extLst>
            </p:cNvPr>
            <p:cNvCxnSpPr>
              <a:cxnSpLocks/>
              <a:stCxn id="113" idx="7"/>
              <a:endCxn id="106" idx="3"/>
            </p:cNvCxnSpPr>
            <p:nvPr userDrawn="1"/>
          </p:nvCxnSpPr>
          <p:spPr>
            <a:xfrm flipH="1">
              <a:off x="4103775" y="1301491"/>
              <a:ext cx="875733" cy="56078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F003A7A4-B247-4B97-91D1-193EBD78940F}"/>
                </a:ext>
              </a:extLst>
            </p:cNvPr>
            <p:cNvCxnSpPr>
              <a:cxnSpLocks/>
              <a:stCxn id="94" idx="7"/>
              <a:endCxn id="86" idx="4"/>
            </p:cNvCxnSpPr>
            <p:nvPr userDrawn="1"/>
          </p:nvCxnSpPr>
          <p:spPr>
            <a:xfrm flipH="1">
              <a:off x="2791359" y="761725"/>
              <a:ext cx="293833" cy="155931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CF358E78-C835-46A6-AA4C-4C7F41EF6A27}"/>
                </a:ext>
              </a:extLst>
            </p:cNvPr>
            <p:cNvSpPr/>
            <p:nvPr userDrawn="1"/>
          </p:nvSpPr>
          <p:spPr>
            <a:xfrm flipH="1" flipV="1">
              <a:off x="5901680" y="3588176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02952A72-5248-4D49-A6E7-41DBCBBF869C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 flipV="1">
              <a:off x="5920483" y="2708280"/>
              <a:ext cx="112642" cy="11264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F0B9D25F-A772-4E9D-8E4B-3B2AF3A2D926}"/>
                </a:ext>
              </a:extLst>
            </p:cNvPr>
            <p:cNvSpPr/>
            <p:nvPr userDrawn="1"/>
          </p:nvSpPr>
          <p:spPr>
            <a:xfrm flipH="1" flipV="1">
              <a:off x="4766879" y="2609913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748CF257-4FBF-4D8F-AD85-92998D783662}"/>
                </a:ext>
              </a:extLst>
            </p:cNvPr>
            <p:cNvSpPr/>
            <p:nvPr userDrawn="1"/>
          </p:nvSpPr>
          <p:spPr>
            <a:xfrm flipH="1" flipV="1">
              <a:off x="2706878" y="2321039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C8EF356F-B99B-4F6F-9DF2-69FE49D6EAB0}"/>
                </a:ext>
              </a:extLst>
            </p:cNvPr>
            <p:cNvSpPr>
              <a:spLocks noChangeAspect="1"/>
            </p:cNvSpPr>
            <p:nvPr userDrawn="1"/>
          </p:nvSpPr>
          <p:spPr>
            <a:xfrm rot="20917832" flipH="1" flipV="1">
              <a:off x="2139928" y="3178263"/>
              <a:ext cx="112642" cy="11264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0C12ED03-5523-4DBC-B3B5-2C87DA4C61AE}"/>
                </a:ext>
              </a:extLst>
            </p:cNvPr>
            <p:cNvSpPr/>
            <p:nvPr userDrawn="1"/>
          </p:nvSpPr>
          <p:spPr>
            <a:xfrm rot="20861494" flipH="1" flipV="1">
              <a:off x="2064872" y="4538818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6FEE52F1-9398-47D1-827B-89F6F451058A}"/>
                </a:ext>
              </a:extLst>
            </p:cNvPr>
            <p:cNvSpPr/>
            <p:nvPr userDrawn="1"/>
          </p:nvSpPr>
          <p:spPr>
            <a:xfrm rot="664413" flipH="1" flipV="1">
              <a:off x="3392789" y="3499025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6D050C42-07E8-4462-8D22-4066A91CC1CB}"/>
                </a:ext>
              </a:extLst>
            </p:cNvPr>
            <p:cNvSpPr/>
            <p:nvPr userDrawn="1"/>
          </p:nvSpPr>
          <p:spPr>
            <a:xfrm flipH="1" flipV="1">
              <a:off x="4718740" y="3516953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E5EC65DC-AD86-44D6-916D-66CAC67E7FFC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 flipV="1">
              <a:off x="3999600" y="4809769"/>
              <a:ext cx="112642" cy="11264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7CC0ACBA-C62D-4A4D-929E-F5B7FCD332A1}"/>
                </a:ext>
              </a:extLst>
            </p:cNvPr>
            <p:cNvSpPr/>
            <p:nvPr userDrawn="1"/>
          </p:nvSpPr>
          <p:spPr>
            <a:xfrm flipH="1" flipV="1">
              <a:off x="1468153" y="2932789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9F24D40C-FB12-4DAF-B229-596633256B65}"/>
                </a:ext>
              </a:extLst>
            </p:cNvPr>
            <p:cNvSpPr/>
            <p:nvPr userDrawn="1"/>
          </p:nvSpPr>
          <p:spPr>
            <a:xfrm flipH="1" flipV="1">
              <a:off x="1748141" y="1479019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A9C6658B-C9F1-4A5E-965C-411335BB44BC}"/>
                </a:ext>
              </a:extLst>
            </p:cNvPr>
            <p:cNvSpPr>
              <a:spLocks noChangeAspect="1"/>
            </p:cNvSpPr>
            <p:nvPr userDrawn="1"/>
          </p:nvSpPr>
          <p:spPr>
            <a:xfrm rot="20709530" flipH="1" flipV="1">
              <a:off x="3057167" y="656705"/>
              <a:ext cx="112642" cy="11264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232E6A79-7DD3-4E35-BB44-64BF67147A72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 flipV="1">
              <a:off x="3959554" y="1837534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4DB96A43-1B7D-4110-AAEB-D8A0C174570F}"/>
                </a:ext>
              </a:extLst>
            </p:cNvPr>
            <p:cNvSpPr>
              <a:spLocks noChangeAspect="1"/>
            </p:cNvSpPr>
            <p:nvPr/>
          </p:nvSpPr>
          <p:spPr>
            <a:xfrm flipH="1" flipV="1">
              <a:off x="5632260" y="1837534"/>
              <a:ext cx="112642" cy="11264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6C7DF68D-1E96-4480-A7BE-52A6F1EBFEB0}"/>
                </a:ext>
              </a:extLst>
            </p:cNvPr>
            <p:cNvSpPr>
              <a:spLocks noChangeAspect="1"/>
            </p:cNvSpPr>
            <p:nvPr/>
          </p:nvSpPr>
          <p:spPr>
            <a:xfrm flipH="1" flipV="1">
              <a:off x="4963011" y="1205346"/>
              <a:ext cx="112642" cy="11264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DE248CBD-F7A3-49D6-8F41-49FFC0FFBA6D}"/>
                </a:ext>
              </a:extLst>
            </p:cNvPr>
            <p:cNvSpPr/>
            <p:nvPr/>
          </p:nvSpPr>
          <p:spPr>
            <a:xfrm flipH="1" flipV="1">
              <a:off x="4055922" y="792849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A746C066-33FD-4208-80F0-BB80D8876D1B}"/>
                </a:ext>
              </a:extLst>
            </p:cNvPr>
            <p:cNvCxnSpPr>
              <a:cxnSpLocks/>
              <a:stCxn id="129" idx="0"/>
              <a:endCxn id="106" idx="0"/>
            </p:cNvCxnSpPr>
            <p:nvPr/>
          </p:nvCxnSpPr>
          <p:spPr>
            <a:xfrm flipH="1">
              <a:off x="4044036" y="961813"/>
              <a:ext cx="96367" cy="104468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91A6BD08-E42C-40BE-89E3-16A0F4ABA24C}"/>
                </a:ext>
              </a:extLst>
            </p:cNvPr>
            <p:cNvSpPr/>
            <p:nvPr/>
          </p:nvSpPr>
          <p:spPr>
            <a:xfrm flipH="1" flipV="1">
              <a:off x="2810261" y="3994688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533C43FF-C727-4028-96B0-8C6BA3B2A1C1}"/>
                </a:ext>
              </a:extLst>
            </p:cNvPr>
            <p:cNvCxnSpPr>
              <a:cxnSpLocks/>
              <a:stCxn id="177" idx="1"/>
              <a:endCxn id="91" idx="6"/>
            </p:cNvCxnSpPr>
            <p:nvPr/>
          </p:nvCxnSpPr>
          <p:spPr>
            <a:xfrm>
              <a:off x="2954481" y="4138908"/>
              <a:ext cx="1045119" cy="72718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8C1D0214-8687-419C-905E-858F8563FAD8}"/>
                </a:ext>
              </a:extLst>
            </p:cNvPr>
            <p:cNvCxnSpPr>
              <a:cxnSpLocks/>
              <a:stCxn id="88" idx="3"/>
              <a:endCxn id="177" idx="7"/>
            </p:cNvCxnSpPr>
            <p:nvPr/>
          </p:nvCxnSpPr>
          <p:spPr>
            <a:xfrm flipV="1">
              <a:off x="2194984" y="4138908"/>
              <a:ext cx="640021" cy="41329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2688BCEE-2092-481F-B8B6-C37A3044F454}"/>
                </a:ext>
              </a:extLst>
            </p:cNvPr>
            <p:cNvCxnSpPr>
              <a:cxnSpLocks/>
              <a:stCxn id="177" idx="3"/>
              <a:endCxn id="89" idx="0"/>
            </p:cNvCxnSpPr>
            <p:nvPr/>
          </p:nvCxnSpPr>
          <p:spPr>
            <a:xfrm flipV="1">
              <a:off x="2954481" y="3666415"/>
              <a:ext cx="506562" cy="35301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396645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6C9B7EF-C436-BC4F-BE10-B1478C7F8C10}"/>
              </a:ext>
            </a:extLst>
          </p:cNvPr>
          <p:cNvSpPr txBox="1"/>
          <p:nvPr/>
        </p:nvSpPr>
        <p:spPr>
          <a:xfrm>
            <a:off x="0" y="33854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Steps</a:t>
            </a:r>
            <a:endParaRPr lang="en-US" dirty="0">
              <a:solidFill>
                <a:schemeClr val="bg1"/>
              </a:solidFill>
            </a:endParaRP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B7E15653-39BA-654F-975B-FB8BA6B5E78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73482472"/>
              </p:ext>
            </p:extLst>
          </p:nvPr>
        </p:nvGraphicFramePr>
        <p:xfrm>
          <a:off x="550883" y="1369839"/>
          <a:ext cx="11090234" cy="38434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887919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6C9B7EF-C436-BC4F-BE10-B1478C7F8C10}"/>
              </a:ext>
            </a:extLst>
          </p:cNvPr>
          <p:cNvSpPr txBox="1"/>
          <p:nvPr/>
        </p:nvSpPr>
        <p:spPr>
          <a:xfrm>
            <a:off x="0" y="262549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914400" rtl="1" eaLnBrk="1" latinLnBrk="0" hangingPunct="1"/>
            <a:r>
              <a:rPr lang="en-US" sz="3200" dirty="0">
                <a:solidFill>
                  <a:schemeClr val="bg1"/>
                </a:solidFill>
              </a:rPr>
              <a:t>Create timeline of events</a:t>
            </a:r>
            <a:endParaRPr lang="en-US" dirty="0">
              <a:solidFill>
                <a:schemeClr val="bg1"/>
              </a:solidFill>
            </a:endParaRP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B7E15653-39BA-654F-975B-FB8BA6B5E78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94673692"/>
              </p:ext>
            </p:extLst>
          </p:nvPr>
        </p:nvGraphicFramePr>
        <p:xfrm>
          <a:off x="2820719" y="5573705"/>
          <a:ext cx="6550561" cy="14446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D26F65AD-43E9-FC4C-8307-A3FB898B3263}"/>
              </a:ext>
            </a:extLst>
          </p:cNvPr>
          <p:cNvSpPr/>
          <p:nvPr/>
        </p:nvSpPr>
        <p:spPr>
          <a:xfrm>
            <a:off x="1731488" y="1072854"/>
            <a:ext cx="832691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>
              <a:spcAft>
                <a:spcPts val="0"/>
              </a:spcAft>
            </a:pPr>
            <a:r>
              <a:rPr lang="en-US" dirty="0">
                <a:solidFill>
                  <a:schemeClr val="bg1"/>
                </a:solidFill>
              </a:rPr>
              <a:t>The first step is to establish a timeline of events, from the first confirmed case through number of key events and the progression of cases in Italy.</a:t>
            </a:r>
          </a:p>
          <a:p>
            <a:pPr marL="457200">
              <a:spcAft>
                <a:spcPts val="0"/>
              </a:spcAft>
            </a:pPr>
            <a:r>
              <a:rPr lang="en-US" dirty="0">
                <a:solidFill>
                  <a:schemeClr val="bg1"/>
                </a:solidFill>
              </a:rPr>
              <a:t>Using the Wikipedia article </a:t>
            </a:r>
            <a:r>
              <a:rPr lang="en-US" dirty="0">
                <a:solidFill>
                  <a:schemeClr val="bg1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“COVID-19 pandemic in Italy”</a:t>
            </a:r>
            <a:r>
              <a:rPr lang="en-US" dirty="0">
                <a:solidFill>
                  <a:schemeClr val="bg1"/>
                </a:solidFill>
              </a:rPr>
              <a:t> a rough timeline established to use as a guideline for tweets scraping.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B76AD8-8FD7-6A4F-9A81-CEE58FE171D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20719" y="2532575"/>
            <a:ext cx="6436426" cy="325257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5591388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EB51413-C33E-4A69-A946-5E373498BA39}"/>
              </a:ext>
            </a:extLst>
          </p:cNvPr>
          <p:cNvCxnSpPr>
            <a:cxnSpLocks/>
          </p:cNvCxnSpPr>
          <p:nvPr/>
        </p:nvCxnSpPr>
        <p:spPr>
          <a:xfrm>
            <a:off x="986692" y="3377661"/>
            <a:ext cx="10462846" cy="0"/>
          </a:xfrm>
          <a:prstGeom prst="line">
            <a:avLst/>
          </a:prstGeom>
          <a:ln w="38100">
            <a:solidFill>
              <a:schemeClr val="bg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Group 76">
            <a:extLst>
              <a:ext uri="{FF2B5EF4-FFF2-40B4-BE49-F238E27FC236}">
                <a16:creationId xmlns:a16="http://schemas.microsoft.com/office/drawing/2014/main" id="{E757EB3D-94DA-486A-99F4-17F464326323}"/>
              </a:ext>
            </a:extLst>
          </p:cNvPr>
          <p:cNvGrpSpPr/>
          <p:nvPr/>
        </p:nvGrpSpPr>
        <p:grpSpPr>
          <a:xfrm>
            <a:off x="784850" y="1736001"/>
            <a:ext cx="983824" cy="1746532"/>
            <a:chOff x="1180251" y="2299283"/>
            <a:chExt cx="983824" cy="1746532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AD56CBEC-BAF2-4E8E-931C-D178EBAB1844}"/>
                </a:ext>
              </a:extLst>
            </p:cNvPr>
            <p:cNvGrpSpPr/>
            <p:nvPr/>
          </p:nvGrpSpPr>
          <p:grpSpPr>
            <a:xfrm flipV="1">
              <a:off x="1180251" y="2299283"/>
              <a:ext cx="983824" cy="983824"/>
              <a:chOff x="5833678" y="585323"/>
              <a:chExt cx="790407" cy="790407"/>
            </a:xfrm>
          </p:grpSpPr>
          <p:sp>
            <p:nvSpPr>
              <p:cNvPr id="19" name="Arc 3">
                <a:extLst>
                  <a:ext uri="{FF2B5EF4-FFF2-40B4-BE49-F238E27FC236}">
                    <a16:creationId xmlns:a16="http://schemas.microsoft.com/office/drawing/2014/main" id="{025B5342-9AA0-4E26-B99A-005838E4C0A0}"/>
                  </a:ext>
                </a:extLst>
              </p:cNvPr>
              <p:cNvSpPr/>
              <p:nvPr/>
            </p:nvSpPr>
            <p:spPr>
              <a:xfrm>
                <a:off x="5833678" y="585323"/>
                <a:ext cx="790407" cy="790407"/>
              </a:xfrm>
              <a:prstGeom prst="arc">
                <a:avLst>
                  <a:gd name="adj1" fmla="val 5614108"/>
                  <a:gd name="adj2" fmla="val 16174202"/>
                </a:avLst>
              </a:prstGeom>
              <a:ln w="25400">
                <a:solidFill>
                  <a:schemeClr val="bg1"/>
                </a:solidFill>
                <a:headEnd type="oval"/>
                <a:tailEnd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F48931C5-BA82-4566-9610-C249D4975CE4}"/>
                  </a:ext>
                </a:extLst>
              </p:cNvPr>
              <p:cNvSpPr/>
              <p:nvPr/>
            </p:nvSpPr>
            <p:spPr>
              <a:xfrm>
                <a:off x="5907909" y="658049"/>
                <a:ext cx="644956" cy="64495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5EF5100-528E-44AE-A9BD-211757EDF930}"/>
                </a:ext>
              </a:extLst>
            </p:cNvPr>
            <p:cNvCxnSpPr/>
            <p:nvPr/>
          </p:nvCxnSpPr>
          <p:spPr>
            <a:xfrm>
              <a:off x="1650755" y="3289731"/>
              <a:ext cx="0" cy="540060"/>
            </a:xfrm>
            <a:prstGeom prst="line">
              <a:avLst/>
            </a:prstGeom>
            <a:ln w="25400">
              <a:solidFill>
                <a:schemeClr val="bg1"/>
              </a:solidFill>
              <a:head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C77E99CB-C8B9-4015-B09B-E64D59697CE8}"/>
                </a:ext>
              </a:extLst>
            </p:cNvPr>
            <p:cNvSpPr/>
            <p:nvPr/>
          </p:nvSpPr>
          <p:spPr>
            <a:xfrm>
              <a:off x="1542743" y="3829791"/>
              <a:ext cx="216024" cy="216024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B9F88987-ACB1-497B-82DB-8C7AFA419A04}"/>
              </a:ext>
            </a:extLst>
          </p:cNvPr>
          <p:cNvGrpSpPr/>
          <p:nvPr/>
        </p:nvGrpSpPr>
        <p:grpSpPr>
          <a:xfrm rot="10800000">
            <a:off x="1695988" y="3277615"/>
            <a:ext cx="983824" cy="1746532"/>
            <a:chOff x="1180251" y="2299283"/>
            <a:chExt cx="983824" cy="1746532"/>
          </a:xfrm>
        </p:grpSpPr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61CED79C-99F7-4DB6-BDC0-C3F702937523}"/>
                </a:ext>
              </a:extLst>
            </p:cNvPr>
            <p:cNvGrpSpPr/>
            <p:nvPr/>
          </p:nvGrpSpPr>
          <p:grpSpPr>
            <a:xfrm flipV="1">
              <a:off x="1180251" y="2299283"/>
              <a:ext cx="983824" cy="983824"/>
              <a:chOff x="5833678" y="585323"/>
              <a:chExt cx="790407" cy="790407"/>
            </a:xfrm>
          </p:grpSpPr>
          <p:sp>
            <p:nvSpPr>
              <p:cNvPr id="94" name="Arc 3">
                <a:extLst>
                  <a:ext uri="{FF2B5EF4-FFF2-40B4-BE49-F238E27FC236}">
                    <a16:creationId xmlns:a16="http://schemas.microsoft.com/office/drawing/2014/main" id="{771B818C-30FE-4A85-90BE-CA762FA509AB}"/>
                  </a:ext>
                </a:extLst>
              </p:cNvPr>
              <p:cNvSpPr/>
              <p:nvPr/>
            </p:nvSpPr>
            <p:spPr>
              <a:xfrm>
                <a:off x="5833678" y="585323"/>
                <a:ext cx="790407" cy="790407"/>
              </a:xfrm>
              <a:prstGeom prst="arc">
                <a:avLst>
                  <a:gd name="adj1" fmla="val 5614108"/>
                  <a:gd name="adj2" fmla="val 16174202"/>
                </a:avLst>
              </a:prstGeom>
              <a:ln w="25400">
                <a:solidFill>
                  <a:schemeClr val="bg1"/>
                </a:solidFill>
                <a:headEnd type="oval"/>
                <a:tailEnd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A5BFB540-56A4-4375-8A96-CDD31E3EE691}"/>
                  </a:ext>
                </a:extLst>
              </p:cNvPr>
              <p:cNvSpPr/>
              <p:nvPr/>
            </p:nvSpPr>
            <p:spPr>
              <a:xfrm>
                <a:off x="5907909" y="658049"/>
                <a:ext cx="644956" cy="64495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CDDE6191-9FF3-4AD6-964E-E75793851158}"/>
                </a:ext>
              </a:extLst>
            </p:cNvPr>
            <p:cNvCxnSpPr/>
            <p:nvPr/>
          </p:nvCxnSpPr>
          <p:spPr>
            <a:xfrm>
              <a:off x="1650755" y="3289731"/>
              <a:ext cx="0" cy="540060"/>
            </a:xfrm>
            <a:prstGeom prst="line">
              <a:avLst/>
            </a:prstGeom>
            <a:ln w="25400">
              <a:solidFill>
                <a:schemeClr val="bg1"/>
              </a:solidFill>
              <a:head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DD3AF02A-A575-4301-A58C-C26E3FCA6787}"/>
                </a:ext>
              </a:extLst>
            </p:cNvPr>
            <p:cNvSpPr/>
            <p:nvPr/>
          </p:nvSpPr>
          <p:spPr>
            <a:xfrm>
              <a:off x="1542743" y="3829791"/>
              <a:ext cx="216024" cy="216024"/>
            </a:xfrm>
            <a:prstGeom prst="ellipse">
              <a:avLst/>
            </a:prstGeom>
            <a:solidFill>
              <a:schemeClr val="accent2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9B85F3A-0D98-4AE5-8CED-AA4A4CF821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44677" y="-1070241"/>
            <a:ext cx="11573197" cy="724247"/>
          </a:xfrm>
        </p:spPr>
        <p:txBody>
          <a:bodyPr/>
          <a:lstStyle/>
          <a:p>
            <a:r>
              <a:rPr lang="en-US" dirty="0"/>
              <a:t>Timeline Style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8404ADA-D6D4-43D1-8302-A1DE598B89A7}"/>
              </a:ext>
            </a:extLst>
          </p:cNvPr>
          <p:cNvSpPr txBox="1"/>
          <p:nvPr/>
        </p:nvSpPr>
        <p:spPr>
          <a:xfrm>
            <a:off x="794981" y="2097106"/>
            <a:ext cx="949014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b="1" dirty="0">
                <a:cs typeface="Arial" pitchFamily="34" charset="0"/>
              </a:rPr>
              <a:t>31/01/2020</a:t>
            </a:r>
            <a:endParaRPr lang="ko-KR" altLang="en-US" sz="1100" b="1" dirty="0">
              <a:cs typeface="Arial" pitchFamily="34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C626C1C7-035F-4634-AF62-0C2298D8E7BC}"/>
              </a:ext>
            </a:extLst>
          </p:cNvPr>
          <p:cNvSpPr txBox="1"/>
          <p:nvPr/>
        </p:nvSpPr>
        <p:spPr>
          <a:xfrm>
            <a:off x="416360" y="684572"/>
            <a:ext cx="172080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On 31 January, the </a:t>
            </a:r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first two cases 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of COVID-19 were confirmed in Rome.</a:t>
            </a:r>
            <a:endParaRPr lang="ko-KR" altLang="en-US" sz="1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2780A9F6-3512-EB4D-886F-64D858B8EDB6}"/>
              </a:ext>
            </a:extLst>
          </p:cNvPr>
          <p:cNvSpPr txBox="1"/>
          <p:nvPr/>
        </p:nvSpPr>
        <p:spPr>
          <a:xfrm>
            <a:off x="1727880" y="4401429"/>
            <a:ext cx="949014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b="1" dirty="0">
                <a:cs typeface="Arial" pitchFamily="34" charset="0"/>
              </a:rPr>
              <a:t>21/02/2020</a:t>
            </a:r>
            <a:endParaRPr lang="ko-KR" altLang="en-US" sz="1100" b="1" dirty="0">
              <a:cs typeface="Arial" pitchFamily="34" charset="0"/>
            </a:endParaRP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801CD751-2A2E-B540-90AD-FD0CC902BAF9}"/>
              </a:ext>
            </a:extLst>
          </p:cNvPr>
          <p:cNvSpPr txBox="1"/>
          <p:nvPr/>
        </p:nvSpPr>
        <p:spPr>
          <a:xfrm>
            <a:off x="1341985" y="5081852"/>
            <a:ext cx="172080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Cases and deaths starts to appear in areas such as: Milan, Pavia, Lombardy region, Lazio region etc.</a:t>
            </a:r>
            <a:endParaRPr lang="ko-KR" altLang="en-US" sz="1400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83ED3430-3596-424D-BAE2-C9E03EF082DD}"/>
              </a:ext>
            </a:extLst>
          </p:cNvPr>
          <p:cNvGrpSpPr/>
          <p:nvPr/>
        </p:nvGrpSpPr>
        <p:grpSpPr>
          <a:xfrm>
            <a:off x="3050415" y="1729147"/>
            <a:ext cx="983824" cy="1746532"/>
            <a:chOff x="1180251" y="2299283"/>
            <a:chExt cx="983824" cy="1746532"/>
          </a:xfrm>
        </p:grpSpPr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13D582AD-034A-45B5-BA8F-3E3480E2E4B2}"/>
                </a:ext>
              </a:extLst>
            </p:cNvPr>
            <p:cNvGrpSpPr/>
            <p:nvPr/>
          </p:nvGrpSpPr>
          <p:grpSpPr>
            <a:xfrm flipV="1">
              <a:off x="1180251" y="2299283"/>
              <a:ext cx="983824" cy="983824"/>
              <a:chOff x="5833678" y="585323"/>
              <a:chExt cx="790407" cy="790407"/>
            </a:xfrm>
          </p:grpSpPr>
          <p:sp>
            <p:nvSpPr>
              <p:cNvPr id="82" name="Arc 3">
                <a:extLst>
                  <a:ext uri="{FF2B5EF4-FFF2-40B4-BE49-F238E27FC236}">
                    <a16:creationId xmlns:a16="http://schemas.microsoft.com/office/drawing/2014/main" id="{41A8949D-1AB4-4A5C-A466-E475542CDA1C}"/>
                  </a:ext>
                </a:extLst>
              </p:cNvPr>
              <p:cNvSpPr/>
              <p:nvPr/>
            </p:nvSpPr>
            <p:spPr>
              <a:xfrm>
                <a:off x="5833678" y="585323"/>
                <a:ext cx="790407" cy="790407"/>
              </a:xfrm>
              <a:prstGeom prst="arc">
                <a:avLst>
                  <a:gd name="adj1" fmla="val 5614108"/>
                  <a:gd name="adj2" fmla="val 16174202"/>
                </a:avLst>
              </a:prstGeom>
              <a:ln w="25400">
                <a:solidFill>
                  <a:schemeClr val="bg1"/>
                </a:solidFill>
                <a:headEnd type="oval"/>
                <a:tailEnd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0B6002BB-E491-4DA0-9A62-3616C90C1AF4}"/>
                  </a:ext>
                </a:extLst>
              </p:cNvPr>
              <p:cNvSpPr/>
              <p:nvPr/>
            </p:nvSpPr>
            <p:spPr>
              <a:xfrm>
                <a:off x="5907909" y="658049"/>
                <a:ext cx="644956" cy="64495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B6439FF5-E19E-4107-8C13-FC3A828CE55A}"/>
                </a:ext>
              </a:extLst>
            </p:cNvPr>
            <p:cNvCxnSpPr/>
            <p:nvPr/>
          </p:nvCxnSpPr>
          <p:spPr>
            <a:xfrm>
              <a:off x="1650755" y="3289731"/>
              <a:ext cx="0" cy="540060"/>
            </a:xfrm>
            <a:prstGeom prst="line">
              <a:avLst/>
            </a:prstGeom>
            <a:ln w="25400">
              <a:solidFill>
                <a:schemeClr val="bg1"/>
              </a:solidFill>
              <a:head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D127CC42-F0DA-4052-83CA-D80B14ABCDC7}"/>
                </a:ext>
              </a:extLst>
            </p:cNvPr>
            <p:cNvSpPr/>
            <p:nvPr/>
          </p:nvSpPr>
          <p:spPr>
            <a:xfrm>
              <a:off x="1542743" y="3829791"/>
              <a:ext cx="216024" cy="216024"/>
            </a:xfrm>
            <a:prstGeom prst="ellipse">
              <a:avLst/>
            </a:prstGeom>
            <a:solidFill>
              <a:schemeClr val="accent3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sp>
        <p:nvSpPr>
          <p:cNvPr id="146" name="TextBox 145">
            <a:extLst>
              <a:ext uri="{FF2B5EF4-FFF2-40B4-BE49-F238E27FC236}">
                <a16:creationId xmlns:a16="http://schemas.microsoft.com/office/drawing/2014/main" id="{7786816E-271A-8744-A5AF-7F19E5458D11}"/>
              </a:ext>
            </a:extLst>
          </p:cNvPr>
          <p:cNvSpPr txBox="1"/>
          <p:nvPr/>
        </p:nvSpPr>
        <p:spPr>
          <a:xfrm>
            <a:off x="3073455" y="2077072"/>
            <a:ext cx="949014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b="1" dirty="0">
                <a:cs typeface="Arial" pitchFamily="34" charset="0"/>
              </a:rPr>
              <a:t>22/02/2020</a:t>
            </a:r>
            <a:endParaRPr lang="ko-KR" altLang="en-US" sz="1100" b="1" dirty="0">
              <a:cs typeface="Arial" pitchFamily="34" charset="0"/>
            </a:endParaRP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8D70575C-1ABD-B546-855D-7EABC4B7289B}"/>
              </a:ext>
            </a:extLst>
          </p:cNvPr>
          <p:cNvSpPr txBox="1"/>
          <p:nvPr/>
        </p:nvSpPr>
        <p:spPr>
          <a:xfrm>
            <a:off x="2587416" y="500593"/>
            <a:ext cx="172080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Quarantine of more than 50,000 people from 11 municipalities in Northern Italy.</a:t>
            </a:r>
            <a:endParaRPr lang="ko-KR" altLang="en-US" sz="1400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94171984-89C5-4C08-AA55-AE678CA4DECE}"/>
              </a:ext>
            </a:extLst>
          </p:cNvPr>
          <p:cNvGrpSpPr/>
          <p:nvPr/>
        </p:nvGrpSpPr>
        <p:grpSpPr>
          <a:xfrm rot="10800000">
            <a:off x="4007435" y="3277615"/>
            <a:ext cx="983824" cy="1746532"/>
            <a:chOff x="1180251" y="2299283"/>
            <a:chExt cx="983824" cy="1746532"/>
          </a:xfrm>
        </p:grpSpPr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D9F55FC6-FBBA-4000-A7AF-7C63C7C28EC4}"/>
                </a:ext>
              </a:extLst>
            </p:cNvPr>
            <p:cNvGrpSpPr/>
            <p:nvPr/>
          </p:nvGrpSpPr>
          <p:grpSpPr>
            <a:xfrm flipV="1">
              <a:off x="1180251" y="2299283"/>
              <a:ext cx="983824" cy="983824"/>
              <a:chOff x="5833678" y="585323"/>
              <a:chExt cx="790407" cy="790407"/>
            </a:xfrm>
          </p:grpSpPr>
          <p:sp>
            <p:nvSpPr>
              <p:cNvPr id="100" name="Arc 3">
                <a:extLst>
                  <a:ext uri="{FF2B5EF4-FFF2-40B4-BE49-F238E27FC236}">
                    <a16:creationId xmlns:a16="http://schemas.microsoft.com/office/drawing/2014/main" id="{EC91997A-F32B-4AB3-9A09-AA87CBED99F5}"/>
                  </a:ext>
                </a:extLst>
              </p:cNvPr>
              <p:cNvSpPr/>
              <p:nvPr/>
            </p:nvSpPr>
            <p:spPr>
              <a:xfrm>
                <a:off x="5833678" y="585323"/>
                <a:ext cx="790407" cy="790407"/>
              </a:xfrm>
              <a:prstGeom prst="arc">
                <a:avLst>
                  <a:gd name="adj1" fmla="val 5614108"/>
                  <a:gd name="adj2" fmla="val 16174202"/>
                </a:avLst>
              </a:prstGeom>
              <a:ln w="25400">
                <a:solidFill>
                  <a:schemeClr val="bg1"/>
                </a:solidFill>
                <a:headEnd type="oval"/>
                <a:tailEnd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B0DE65B8-752F-45CB-B6F5-CE2925239635}"/>
                  </a:ext>
                </a:extLst>
              </p:cNvPr>
              <p:cNvSpPr/>
              <p:nvPr/>
            </p:nvSpPr>
            <p:spPr>
              <a:xfrm>
                <a:off x="5907909" y="658049"/>
                <a:ext cx="644956" cy="64495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FE708FA5-C6DA-432B-9316-6484D673D313}"/>
                </a:ext>
              </a:extLst>
            </p:cNvPr>
            <p:cNvCxnSpPr/>
            <p:nvPr/>
          </p:nvCxnSpPr>
          <p:spPr>
            <a:xfrm>
              <a:off x="1650755" y="3289731"/>
              <a:ext cx="0" cy="540060"/>
            </a:xfrm>
            <a:prstGeom prst="line">
              <a:avLst/>
            </a:prstGeom>
            <a:ln w="25400">
              <a:solidFill>
                <a:schemeClr val="bg1"/>
              </a:solidFill>
              <a:head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75234D53-A7DE-4522-8C57-B033561B7855}"/>
                </a:ext>
              </a:extLst>
            </p:cNvPr>
            <p:cNvSpPr/>
            <p:nvPr/>
          </p:nvSpPr>
          <p:spPr>
            <a:xfrm>
              <a:off x="1542743" y="3829791"/>
              <a:ext cx="216024" cy="216024"/>
            </a:xfrm>
            <a:prstGeom prst="ellipse">
              <a:avLst/>
            </a:prstGeom>
            <a:solidFill>
              <a:schemeClr val="accent5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sp>
        <p:nvSpPr>
          <p:cNvPr id="148" name="TextBox 147">
            <a:extLst>
              <a:ext uri="{FF2B5EF4-FFF2-40B4-BE49-F238E27FC236}">
                <a16:creationId xmlns:a16="http://schemas.microsoft.com/office/drawing/2014/main" id="{EA4A0EC7-B365-314E-BEF7-785B01F94F85}"/>
              </a:ext>
            </a:extLst>
          </p:cNvPr>
          <p:cNvSpPr txBox="1"/>
          <p:nvPr/>
        </p:nvSpPr>
        <p:spPr>
          <a:xfrm>
            <a:off x="4039241" y="4395925"/>
            <a:ext cx="949014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b="1" dirty="0">
                <a:cs typeface="Arial" pitchFamily="34" charset="0"/>
              </a:rPr>
              <a:t>24/02/2020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7620E909-68CF-614B-A336-9026D32CF009}"/>
              </a:ext>
            </a:extLst>
          </p:cNvPr>
          <p:cNvSpPr txBox="1"/>
          <p:nvPr/>
        </p:nvSpPr>
        <p:spPr>
          <a:xfrm>
            <a:off x="3722357" y="5079654"/>
            <a:ext cx="172080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Number of cases increases and the case count is 229 with number of deaths.</a:t>
            </a:r>
            <a:endParaRPr lang="ko-KR" altLang="en-US" sz="1400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AACEC50A-6B6E-2D46-A7F2-0D00AAB173D5}"/>
              </a:ext>
            </a:extLst>
          </p:cNvPr>
          <p:cNvGrpSpPr/>
          <p:nvPr/>
        </p:nvGrpSpPr>
        <p:grpSpPr>
          <a:xfrm>
            <a:off x="5201200" y="1747107"/>
            <a:ext cx="983824" cy="1746532"/>
            <a:chOff x="1180251" y="2299283"/>
            <a:chExt cx="983824" cy="1746532"/>
          </a:xfrm>
        </p:grpSpPr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4BBA5474-1E11-A043-B2B8-236049F4379D}"/>
                </a:ext>
              </a:extLst>
            </p:cNvPr>
            <p:cNvGrpSpPr/>
            <p:nvPr/>
          </p:nvGrpSpPr>
          <p:grpSpPr>
            <a:xfrm flipV="1">
              <a:off x="1180251" y="2299283"/>
              <a:ext cx="983824" cy="983824"/>
              <a:chOff x="5833678" y="585323"/>
              <a:chExt cx="790407" cy="790407"/>
            </a:xfrm>
          </p:grpSpPr>
          <p:sp>
            <p:nvSpPr>
              <p:cNvPr id="106" name="Arc 3">
                <a:extLst>
                  <a:ext uri="{FF2B5EF4-FFF2-40B4-BE49-F238E27FC236}">
                    <a16:creationId xmlns:a16="http://schemas.microsoft.com/office/drawing/2014/main" id="{CBF193E9-2E51-5E45-8B8E-C15E931E50C1}"/>
                  </a:ext>
                </a:extLst>
              </p:cNvPr>
              <p:cNvSpPr/>
              <p:nvPr/>
            </p:nvSpPr>
            <p:spPr>
              <a:xfrm>
                <a:off x="5833678" y="585323"/>
                <a:ext cx="790407" cy="790407"/>
              </a:xfrm>
              <a:prstGeom prst="arc">
                <a:avLst>
                  <a:gd name="adj1" fmla="val 5614108"/>
                  <a:gd name="adj2" fmla="val 16174202"/>
                </a:avLst>
              </a:prstGeom>
              <a:ln w="25400">
                <a:solidFill>
                  <a:schemeClr val="bg1"/>
                </a:solidFill>
                <a:headEnd type="oval"/>
                <a:tailEnd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107" name="Oval 106">
                <a:extLst>
                  <a:ext uri="{FF2B5EF4-FFF2-40B4-BE49-F238E27FC236}">
                    <a16:creationId xmlns:a16="http://schemas.microsoft.com/office/drawing/2014/main" id="{286F09AD-6D38-4A4B-A91D-5B7DE6F83017}"/>
                  </a:ext>
                </a:extLst>
              </p:cNvPr>
              <p:cNvSpPr/>
              <p:nvPr/>
            </p:nvSpPr>
            <p:spPr>
              <a:xfrm>
                <a:off x="5907909" y="658049"/>
                <a:ext cx="644956" cy="64495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A995F9FE-9784-E549-82D4-0E41600E3668}"/>
                </a:ext>
              </a:extLst>
            </p:cNvPr>
            <p:cNvCxnSpPr/>
            <p:nvPr/>
          </p:nvCxnSpPr>
          <p:spPr>
            <a:xfrm>
              <a:off x="1650755" y="3289731"/>
              <a:ext cx="0" cy="540060"/>
            </a:xfrm>
            <a:prstGeom prst="line">
              <a:avLst/>
            </a:prstGeom>
            <a:ln w="25400">
              <a:solidFill>
                <a:schemeClr val="bg1"/>
              </a:solidFill>
              <a:head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DAA7ABB3-7AF9-6A4E-9FE4-390F906C6A32}"/>
                </a:ext>
              </a:extLst>
            </p:cNvPr>
            <p:cNvSpPr/>
            <p:nvPr/>
          </p:nvSpPr>
          <p:spPr>
            <a:xfrm>
              <a:off x="1542743" y="3829791"/>
              <a:ext cx="216024" cy="216024"/>
            </a:xfrm>
            <a:prstGeom prst="ellipse">
              <a:avLst/>
            </a:prstGeom>
            <a:solidFill>
              <a:schemeClr val="accent3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sp>
        <p:nvSpPr>
          <p:cNvPr id="150" name="TextBox 149">
            <a:extLst>
              <a:ext uri="{FF2B5EF4-FFF2-40B4-BE49-F238E27FC236}">
                <a16:creationId xmlns:a16="http://schemas.microsoft.com/office/drawing/2014/main" id="{8B55ADD7-56C4-DC43-BA85-32EF0D7C679C}"/>
              </a:ext>
            </a:extLst>
          </p:cNvPr>
          <p:cNvSpPr txBox="1"/>
          <p:nvPr/>
        </p:nvSpPr>
        <p:spPr>
          <a:xfrm>
            <a:off x="5218605" y="2108213"/>
            <a:ext cx="949014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b="1" dirty="0">
                <a:cs typeface="Arial" pitchFamily="34" charset="0"/>
              </a:rPr>
              <a:t>07/03/2020</a:t>
            </a:r>
            <a:endParaRPr lang="ko-KR" altLang="en-US" sz="1100" b="1" dirty="0">
              <a:cs typeface="Arial" pitchFamily="34" charset="0"/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3558C308-DE08-654D-B859-D7A0244BE610}"/>
              </a:ext>
            </a:extLst>
          </p:cNvPr>
          <p:cNvSpPr txBox="1"/>
          <p:nvPr/>
        </p:nvSpPr>
        <p:spPr>
          <a:xfrm>
            <a:off x="4546853" y="487033"/>
            <a:ext cx="217327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President of Lazio and leader of the Democratic Party, Nicola Zingaretti, tested positive for COVID-19.</a:t>
            </a:r>
            <a:endParaRPr lang="ko-KR" altLang="en-US" sz="1400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E0BE3E44-95CD-024A-848A-2CC9025B9DE0}"/>
              </a:ext>
            </a:extLst>
          </p:cNvPr>
          <p:cNvGrpSpPr/>
          <p:nvPr/>
        </p:nvGrpSpPr>
        <p:grpSpPr>
          <a:xfrm rot="10800000">
            <a:off x="6314818" y="3279851"/>
            <a:ext cx="983824" cy="1746532"/>
            <a:chOff x="1180251" y="2299283"/>
            <a:chExt cx="983824" cy="1746532"/>
          </a:xfrm>
        </p:grpSpPr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E70F70A3-A2C9-F74E-8DFF-A71A11F5DF73}"/>
                </a:ext>
              </a:extLst>
            </p:cNvPr>
            <p:cNvGrpSpPr/>
            <p:nvPr/>
          </p:nvGrpSpPr>
          <p:grpSpPr>
            <a:xfrm flipV="1">
              <a:off x="1180251" y="2299283"/>
              <a:ext cx="983824" cy="983824"/>
              <a:chOff x="5833678" y="585323"/>
              <a:chExt cx="790407" cy="790407"/>
            </a:xfrm>
          </p:grpSpPr>
          <p:sp>
            <p:nvSpPr>
              <p:cNvPr id="118" name="Arc 3">
                <a:extLst>
                  <a:ext uri="{FF2B5EF4-FFF2-40B4-BE49-F238E27FC236}">
                    <a16:creationId xmlns:a16="http://schemas.microsoft.com/office/drawing/2014/main" id="{A8F7FA34-C281-8B43-A1F6-C455A1D11F0B}"/>
                  </a:ext>
                </a:extLst>
              </p:cNvPr>
              <p:cNvSpPr/>
              <p:nvPr/>
            </p:nvSpPr>
            <p:spPr>
              <a:xfrm>
                <a:off x="5833678" y="585323"/>
                <a:ext cx="790407" cy="790407"/>
              </a:xfrm>
              <a:prstGeom prst="arc">
                <a:avLst>
                  <a:gd name="adj1" fmla="val 5614108"/>
                  <a:gd name="adj2" fmla="val 16174202"/>
                </a:avLst>
              </a:prstGeom>
              <a:ln w="25400">
                <a:solidFill>
                  <a:schemeClr val="bg1"/>
                </a:solidFill>
                <a:headEnd type="oval"/>
                <a:tailEnd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119" name="Oval 118">
                <a:extLst>
                  <a:ext uri="{FF2B5EF4-FFF2-40B4-BE49-F238E27FC236}">
                    <a16:creationId xmlns:a16="http://schemas.microsoft.com/office/drawing/2014/main" id="{BC5682A1-3CB3-EF45-8762-84313A11D335}"/>
                  </a:ext>
                </a:extLst>
              </p:cNvPr>
              <p:cNvSpPr/>
              <p:nvPr/>
            </p:nvSpPr>
            <p:spPr>
              <a:xfrm>
                <a:off x="5907909" y="658049"/>
                <a:ext cx="644956" cy="64495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8A74A986-B1F3-EE43-999F-E889226B55FB}"/>
                </a:ext>
              </a:extLst>
            </p:cNvPr>
            <p:cNvCxnSpPr/>
            <p:nvPr/>
          </p:nvCxnSpPr>
          <p:spPr>
            <a:xfrm>
              <a:off x="1650755" y="3289731"/>
              <a:ext cx="0" cy="540060"/>
            </a:xfrm>
            <a:prstGeom prst="line">
              <a:avLst/>
            </a:prstGeom>
            <a:ln w="25400">
              <a:solidFill>
                <a:schemeClr val="bg1"/>
              </a:solidFill>
              <a:head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0F53FA3A-8F12-BF40-ABDC-A7EFF255C5A1}"/>
                </a:ext>
              </a:extLst>
            </p:cNvPr>
            <p:cNvSpPr/>
            <p:nvPr/>
          </p:nvSpPr>
          <p:spPr>
            <a:xfrm>
              <a:off x="1542743" y="3829791"/>
              <a:ext cx="216024" cy="216024"/>
            </a:xfrm>
            <a:prstGeom prst="ellipse">
              <a:avLst/>
            </a:prstGeom>
            <a:solidFill>
              <a:schemeClr val="accent2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sp>
        <p:nvSpPr>
          <p:cNvPr id="153" name="TextBox 152">
            <a:extLst>
              <a:ext uri="{FF2B5EF4-FFF2-40B4-BE49-F238E27FC236}">
                <a16:creationId xmlns:a16="http://schemas.microsoft.com/office/drawing/2014/main" id="{ADB17DB6-B6DA-A244-8538-0A40DF263C6F}"/>
              </a:ext>
            </a:extLst>
          </p:cNvPr>
          <p:cNvSpPr txBox="1"/>
          <p:nvPr/>
        </p:nvSpPr>
        <p:spPr>
          <a:xfrm>
            <a:off x="5697639" y="5064473"/>
            <a:ext cx="2265468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Region of Lombardy together with 14 additional northern and central provinces in Piedmont, Emilia-Romagna, Veneto, and Marche, were put under lockdown.</a:t>
            </a:r>
            <a:endParaRPr lang="ko-KR" altLang="en-US" sz="1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A03217B9-ADB6-3E4B-9185-0976030D6D2E}"/>
              </a:ext>
            </a:extLst>
          </p:cNvPr>
          <p:cNvSpPr txBox="1"/>
          <p:nvPr/>
        </p:nvSpPr>
        <p:spPr>
          <a:xfrm>
            <a:off x="6332576" y="4385362"/>
            <a:ext cx="949014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b="1" dirty="0">
                <a:cs typeface="Arial" pitchFamily="34" charset="0"/>
              </a:rPr>
              <a:t>08/03/2020</a:t>
            </a:r>
            <a:endParaRPr lang="ko-KR" altLang="en-US" sz="1100" b="1" dirty="0">
              <a:cs typeface="Arial" pitchFamily="34" charset="0"/>
            </a:endParaRPr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DA44184A-E372-A34B-8B1F-EA805F54320B}"/>
              </a:ext>
            </a:extLst>
          </p:cNvPr>
          <p:cNvGrpSpPr/>
          <p:nvPr/>
        </p:nvGrpSpPr>
        <p:grpSpPr>
          <a:xfrm>
            <a:off x="7523128" y="1729147"/>
            <a:ext cx="983824" cy="1746532"/>
            <a:chOff x="1180251" y="2299283"/>
            <a:chExt cx="983824" cy="1746532"/>
          </a:xfrm>
        </p:grpSpPr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20F0A33B-3B89-EF42-868A-808BFC62A21B}"/>
                </a:ext>
              </a:extLst>
            </p:cNvPr>
            <p:cNvGrpSpPr/>
            <p:nvPr/>
          </p:nvGrpSpPr>
          <p:grpSpPr>
            <a:xfrm flipV="1">
              <a:off x="1180251" y="2299283"/>
              <a:ext cx="983824" cy="983824"/>
              <a:chOff x="5833678" y="585323"/>
              <a:chExt cx="790407" cy="790407"/>
            </a:xfrm>
          </p:grpSpPr>
          <p:sp>
            <p:nvSpPr>
              <p:cNvPr id="112" name="Arc 3">
                <a:extLst>
                  <a:ext uri="{FF2B5EF4-FFF2-40B4-BE49-F238E27FC236}">
                    <a16:creationId xmlns:a16="http://schemas.microsoft.com/office/drawing/2014/main" id="{D4AB42C5-6DA0-D344-9E2E-74803CD49891}"/>
                  </a:ext>
                </a:extLst>
              </p:cNvPr>
              <p:cNvSpPr/>
              <p:nvPr/>
            </p:nvSpPr>
            <p:spPr>
              <a:xfrm>
                <a:off x="5833678" y="585323"/>
                <a:ext cx="790407" cy="790407"/>
              </a:xfrm>
              <a:prstGeom prst="arc">
                <a:avLst>
                  <a:gd name="adj1" fmla="val 5614108"/>
                  <a:gd name="adj2" fmla="val 16174202"/>
                </a:avLst>
              </a:prstGeom>
              <a:ln w="25400">
                <a:solidFill>
                  <a:schemeClr val="bg1"/>
                </a:solidFill>
                <a:headEnd type="oval"/>
                <a:tailEnd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F966625B-BBC8-DE44-8DD2-117FDBA365E5}"/>
                  </a:ext>
                </a:extLst>
              </p:cNvPr>
              <p:cNvSpPr/>
              <p:nvPr/>
            </p:nvSpPr>
            <p:spPr>
              <a:xfrm>
                <a:off x="5907909" y="658049"/>
                <a:ext cx="644956" cy="64495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52FAA386-DC3C-6B40-A8DF-C5F28268E754}"/>
                </a:ext>
              </a:extLst>
            </p:cNvPr>
            <p:cNvCxnSpPr/>
            <p:nvPr/>
          </p:nvCxnSpPr>
          <p:spPr>
            <a:xfrm>
              <a:off x="1650755" y="3289731"/>
              <a:ext cx="0" cy="540060"/>
            </a:xfrm>
            <a:prstGeom prst="line">
              <a:avLst/>
            </a:prstGeom>
            <a:ln w="25400">
              <a:solidFill>
                <a:schemeClr val="bg1"/>
              </a:solidFill>
              <a:head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015C1204-7768-6445-92D3-DCBE66C1E652}"/>
                </a:ext>
              </a:extLst>
            </p:cNvPr>
            <p:cNvSpPr/>
            <p:nvPr/>
          </p:nvSpPr>
          <p:spPr>
            <a:xfrm>
              <a:off x="1542743" y="3829791"/>
              <a:ext cx="216024" cy="216024"/>
            </a:xfrm>
            <a:prstGeom prst="ellipse">
              <a:avLst/>
            </a:prstGeom>
            <a:solidFill>
              <a:schemeClr val="accent3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sp>
        <p:nvSpPr>
          <p:cNvPr id="152" name="TextBox 151">
            <a:extLst>
              <a:ext uri="{FF2B5EF4-FFF2-40B4-BE49-F238E27FC236}">
                <a16:creationId xmlns:a16="http://schemas.microsoft.com/office/drawing/2014/main" id="{806CC274-0D0E-D34F-BD6F-30BB77A66412}"/>
              </a:ext>
            </a:extLst>
          </p:cNvPr>
          <p:cNvSpPr txBox="1"/>
          <p:nvPr/>
        </p:nvSpPr>
        <p:spPr>
          <a:xfrm>
            <a:off x="7511358" y="2083399"/>
            <a:ext cx="949014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b="1" dirty="0">
                <a:cs typeface="Arial" pitchFamily="34" charset="0"/>
              </a:rPr>
              <a:t>10/03/2020</a:t>
            </a:r>
            <a:endParaRPr lang="ko-KR" altLang="en-US" sz="1100" b="1" dirty="0">
              <a:cs typeface="Arial" pitchFamily="34" charset="0"/>
            </a:endParaRP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2C5B6141-CDD6-014C-B083-0CCE794E210E}"/>
              </a:ext>
            </a:extLst>
          </p:cNvPr>
          <p:cNvSpPr txBox="1"/>
          <p:nvPr/>
        </p:nvSpPr>
        <p:spPr>
          <a:xfrm>
            <a:off x="7112384" y="1081526"/>
            <a:ext cx="17208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Whole country lockdown.</a:t>
            </a:r>
            <a:endParaRPr lang="ko-KR" altLang="en-US" sz="1400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83DF2FA2-6FE8-044B-ABAF-33F5EED6F08D}"/>
              </a:ext>
            </a:extLst>
          </p:cNvPr>
          <p:cNvGrpSpPr/>
          <p:nvPr/>
        </p:nvGrpSpPr>
        <p:grpSpPr>
          <a:xfrm rot="10800000">
            <a:off x="8744539" y="3292404"/>
            <a:ext cx="983824" cy="1746532"/>
            <a:chOff x="1180251" y="2299283"/>
            <a:chExt cx="983824" cy="1746532"/>
          </a:xfrm>
        </p:grpSpPr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D736A74F-06D7-C84A-B673-F530DED0DE76}"/>
                </a:ext>
              </a:extLst>
            </p:cNvPr>
            <p:cNvGrpSpPr/>
            <p:nvPr/>
          </p:nvGrpSpPr>
          <p:grpSpPr>
            <a:xfrm flipV="1">
              <a:off x="1180251" y="2299283"/>
              <a:ext cx="983824" cy="983824"/>
              <a:chOff x="5833678" y="585323"/>
              <a:chExt cx="790407" cy="790407"/>
            </a:xfrm>
          </p:grpSpPr>
          <p:sp>
            <p:nvSpPr>
              <p:cNvPr id="124" name="Arc 3">
                <a:extLst>
                  <a:ext uri="{FF2B5EF4-FFF2-40B4-BE49-F238E27FC236}">
                    <a16:creationId xmlns:a16="http://schemas.microsoft.com/office/drawing/2014/main" id="{57537F9D-B221-E344-BA39-08993CDF20BE}"/>
                  </a:ext>
                </a:extLst>
              </p:cNvPr>
              <p:cNvSpPr/>
              <p:nvPr/>
            </p:nvSpPr>
            <p:spPr>
              <a:xfrm>
                <a:off x="5833678" y="585323"/>
                <a:ext cx="790407" cy="790407"/>
              </a:xfrm>
              <a:prstGeom prst="arc">
                <a:avLst>
                  <a:gd name="adj1" fmla="val 5614108"/>
                  <a:gd name="adj2" fmla="val 16174202"/>
                </a:avLst>
              </a:prstGeom>
              <a:ln w="25400">
                <a:solidFill>
                  <a:schemeClr val="bg1"/>
                </a:solidFill>
                <a:headEnd type="oval"/>
                <a:tailEnd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923B983A-6584-1C4D-8200-A42B4B1FA098}"/>
                  </a:ext>
                </a:extLst>
              </p:cNvPr>
              <p:cNvSpPr/>
              <p:nvPr/>
            </p:nvSpPr>
            <p:spPr>
              <a:xfrm>
                <a:off x="5907909" y="658049"/>
                <a:ext cx="644956" cy="64495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EBF18027-53BB-D440-9C8D-92D79641A58A}"/>
                </a:ext>
              </a:extLst>
            </p:cNvPr>
            <p:cNvCxnSpPr/>
            <p:nvPr/>
          </p:nvCxnSpPr>
          <p:spPr>
            <a:xfrm>
              <a:off x="1650755" y="3289731"/>
              <a:ext cx="0" cy="540060"/>
            </a:xfrm>
            <a:prstGeom prst="line">
              <a:avLst/>
            </a:prstGeom>
            <a:ln w="25400">
              <a:solidFill>
                <a:schemeClr val="bg1"/>
              </a:solidFill>
              <a:head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B136226F-4444-A544-A48A-22C57A612E4F}"/>
                </a:ext>
              </a:extLst>
            </p:cNvPr>
            <p:cNvSpPr/>
            <p:nvPr/>
          </p:nvSpPr>
          <p:spPr>
            <a:xfrm>
              <a:off x="1542743" y="3829791"/>
              <a:ext cx="216024" cy="216024"/>
            </a:xfrm>
            <a:prstGeom prst="ellipse">
              <a:avLst/>
            </a:prstGeom>
            <a:solidFill>
              <a:schemeClr val="accent5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sp>
        <p:nvSpPr>
          <p:cNvPr id="156" name="TextBox 155">
            <a:extLst>
              <a:ext uri="{FF2B5EF4-FFF2-40B4-BE49-F238E27FC236}">
                <a16:creationId xmlns:a16="http://schemas.microsoft.com/office/drawing/2014/main" id="{039D41A6-A2AF-9341-A03D-DB31895974AF}"/>
              </a:ext>
            </a:extLst>
          </p:cNvPr>
          <p:cNvSpPr txBox="1"/>
          <p:nvPr/>
        </p:nvSpPr>
        <p:spPr>
          <a:xfrm>
            <a:off x="8749993" y="4410714"/>
            <a:ext cx="949014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b="1" dirty="0">
                <a:cs typeface="Arial" pitchFamily="34" charset="0"/>
              </a:rPr>
              <a:t>05/04/2020</a:t>
            </a:r>
            <a:endParaRPr lang="ko-KR" altLang="en-US" sz="1100" b="1" dirty="0">
              <a:cs typeface="Arial" pitchFamily="34" charset="0"/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B24ED9AC-E50A-004B-AE37-C9C0BE1C9DC4}"/>
              </a:ext>
            </a:extLst>
          </p:cNvPr>
          <p:cNvSpPr txBox="1"/>
          <p:nvPr/>
        </p:nvSpPr>
        <p:spPr>
          <a:xfrm>
            <a:off x="8397456" y="5091816"/>
            <a:ext cx="172080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Italy had the lowest number of new daily deaths in two and a half weeks.</a:t>
            </a:r>
            <a:endParaRPr lang="ko-KR" altLang="en-US" sz="1400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FF1B07A5-5156-5547-B075-883C5D658C84}"/>
              </a:ext>
            </a:extLst>
          </p:cNvPr>
          <p:cNvGrpSpPr/>
          <p:nvPr/>
        </p:nvGrpSpPr>
        <p:grpSpPr>
          <a:xfrm>
            <a:off x="10118259" y="1736001"/>
            <a:ext cx="983824" cy="1746532"/>
            <a:chOff x="1180251" y="2299283"/>
            <a:chExt cx="983824" cy="1746532"/>
          </a:xfrm>
        </p:grpSpPr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3C81204E-CA32-EE46-8BAF-685A5E58C859}"/>
                </a:ext>
              </a:extLst>
            </p:cNvPr>
            <p:cNvGrpSpPr/>
            <p:nvPr/>
          </p:nvGrpSpPr>
          <p:grpSpPr>
            <a:xfrm flipV="1">
              <a:off x="1180251" y="2299283"/>
              <a:ext cx="983824" cy="983824"/>
              <a:chOff x="5833678" y="585323"/>
              <a:chExt cx="790407" cy="790407"/>
            </a:xfrm>
          </p:grpSpPr>
          <p:sp>
            <p:nvSpPr>
              <p:cNvPr id="130" name="Arc 3">
                <a:extLst>
                  <a:ext uri="{FF2B5EF4-FFF2-40B4-BE49-F238E27FC236}">
                    <a16:creationId xmlns:a16="http://schemas.microsoft.com/office/drawing/2014/main" id="{AA497629-BF11-6B43-A6D4-C35CFE69C2C2}"/>
                  </a:ext>
                </a:extLst>
              </p:cNvPr>
              <p:cNvSpPr/>
              <p:nvPr/>
            </p:nvSpPr>
            <p:spPr>
              <a:xfrm>
                <a:off x="5833678" y="585323"/>
                <a:ext cx="790407" cy="790407"/>
              </a:xfrm>
              <a:prstGeom prst="arc">
                <a:avLst>
                  <a:gd name="adj1" fmla="val 5614108"/>
                  <a:gd name="adj2" fmla="val 16174202"/>
                </a:avLst>
              </a:prstGeom>
              <a:ln w="25400">
                <a:solidFill>
                  <a:schemeClr val="bg1"/>
                </a:solidFill>
                <a:headEnd type="oval"/>
                <a:tailEnd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23C32C71-7738-5742-8549-04A7065929A9}"/>
                  </a:ext>
                </a:extLst>
              </p:cNvPr>
              <p:cNvSpPr/>
              <p:nvPr/>
            </p:nvSpPr>
            <p:spPr>
              <a:xfrm>
                <a:off x="5907909" y="658049"/>
                <a:ext cx="644956" cy="64495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4D12438F-5B78-4245-A006-0FE91D195763}"/>
                </a:ext>
              </a:extLst>
            </p:cNvPr>
            <p:cNvCxnSpPr/>
            <p:nvPr/>
          </p:nvCxnSpPr>
          <p:spPr>
            <a:xfrm>
              <a:off x="1650755" y="3289731"/>
              <a:ext cx="0" cy="540060"/>
            </a:xfrm>
            <a:prstGeom prst="line">
              <a:avLst/>
            </a:prstGeom>
            <a:ln w="25400">
              <a:solidFill>
                <a:schemeClr val="bg1"/>
              </a:solidFill>
              <a:head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6A8635E2-018C-5F4F-AF5F-998E043B070C}"/>
                </a:ext>
              </a:extLst>
            </p:cNvPr>
            <p:cNvSpPr/>
            <p:nvPr/>
          </p:nvSpPr>
          <p:spPr>
            <a:xfrm>
              <a:off x="1542743" y="3829791"/>
              <a:ext cx="216024" cy="216024"/>
            </a:xfrm>
            <a:prstGeom prst="ellipse">
              <a:avLst/>
            </a:prstGeom>
            <a:solidFill>
              <a:schemeClr val="accent3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sp>
        <p:nvSpPr>
          <p:cNvPr id="158" name="TextBox 157">
            <a:extLst>
              <a:ext uri="{FF2B5EF4-FFF2-40B4-BE49-F238E27FC236}">
                <a16:creationId xmlns:a16="http://schemas.microsoft.com/office/drawing/2014/main" id="{69C02941-5013-8D42-88B1-8F99A4FEDDB7}"/>
              </a:ext>
            </a:extLst>
          </p:cNvPr>
          <p:cNvSpPr txBox="1"/>
          <p:nvPr/>
        </p:nvSpPr>
        <p:spPr>
          <a:xfrm>
            <a:off x="10141916" y="2080715"/>
            <a:ext cx="949014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b="1" dirty="0">
                <a:cs typeface="Arial" pitchFamily="34" charset="0"/>
              </a:rPr>
              <a:t>20/04/2020</a:t>
            </a:r>
            <a:endParaRPr lang="ko-KR" altLang="en-US" sz="1100" b="1" dirty="0">
              <a:cs typeface="Arial" pitchFamily="34" charset="0"/>
            </a:endParaRP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BF672D1D-9724-FC40-A515-6007EFB82232}"/>
              </a:ext>
            </a:extLst>
          </p:cNvPr>
          <p:cNvSpPr txBox="1"/>
          <p:nvPr/>
        </p:nvSpPr>
        <p:spPr>
          <a:xfrm>
            <a:off x="9674678" y="886185"/>
            <a:ext cx="172080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Italy saw the first fall in the number of active cases.</a:t>
            </a:r>
            <a:endParaRPr lang="ko-KR" altLang="en-US" sz="1400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51518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6C9B7EF-C436-BC4F-BE10-B1478C7F8C10}"/>
              </a:ext>
            </a:extLst>
          </p:cNvPr>
          <p:cNvSpPr txBox="1"/>
          <p:nvPr/>
        </p:nvSpPr>
        <p:spPr>
          <a:xfrm>
            <a:off x="0" y="33572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914400" rtl="1" eaLnBrk="1" latinLnBrk="0" hangingPunct="1"/>
            <a:r>
              <a:rPr lang="en-US" sz="3200" dirty="0">
                <a:solidFill>
                  <a:schemeClr val="bg1"/>
                </a:solidFill>
              </a:rPr>
              <a:t>Define queries and geo locations</a:t>
            </a:r>
            <a:endParaRPr lang="en-US" dirty="0">
              <a:solidFill>
                <a:schemeClr val="bg1"/>
              </a:solidFill>
            </a:endParaRP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B7E15653-39BA-654F-975B-FB8BA6B5E78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71925145"/>
              </p:ext>
            </p:extLst>
          </p:nvPr>
        </p:nvGraphicFramePr>
        <p:xfrm>
          <a:off x="2820719" y="5573705"/>
          <a:ext cx="6550561" cy="14446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D26F65AD-43E9-FC4C-8307-A3FB898B3263}"/>
              </a:ext>
            </a:extLst>
          </p:cNvPr>
          <p:cNvSpPr/>
          <p:nvPr/>
        </p:nvSpPr>
        <p:spPr>
          <a:xfrm>
            <a:off x="887435" y="1815939"/>
            <a:ext cx="4906818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The goal is to analyze specific regions and Italy in general, to do so specific queries needed. 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Using python </a:t>
            </a:r>
            <a:r>
              <a:rPr lang="en-US" dirty="0">
                <a:solidFill>
                  <a:schemeClr val="bg1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project Twint </a:t>
            </a:r>
            <a:r>
              <a:rPr lang="en-US" dirty="0">
                <a:solidFill>
                  <a:schemeClr val="bg1"/>
                </a:solidFill>
              </a:rPr>
              <a:t>to download tweets with geo-location where the location is the center and define radius from that location to collect tweets in time range. 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8BEA99C-59E6-364D-B4F5-6A052F2D18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2204518"/>
              </p:ext>
            </p:extLst>
          </p:nvPr>
        </p:nvGraphicFramePr>
        <p:xfrm>
          <a:off x="6397748" y="1255705"/>
          <a:ext cx="4787900" cy="4318000"/>
        </p:xfrm>
        <a:graphic>
          <a:graphicData uri="http://schemas.openxmlformats.org/drawingml/2006/table">
            <a:tbl>
              <a:tblPr firstRow="1" firstCol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825500">
                  <a:extLst>
                    <a:ext uri="{9D8B030D-6E8A-4147-A177-3AD203B41FA5}">
                      <a16:colId xmlns:a16="http://schemas.microsoft.com/office/drawing/2014/main" val="565230543"/>
                    </a:ext>
                  </a:extLst>
                </a:gridCol>
                <a:gridCol w="1155700">
                  <a:extLst>
                    <a:ext uri="{9D8B030D-6E8A-4147-A177-3AD203B41FA5}">
                      <a16:colId xmlns:a16="http://schemas.microsoft.com/office/drawing/2014/main" val="3415195337"/>
                    </a:ext>
                  </a:extLst>
                </a:gridCol>
                <a:gridCol w="1473200">
                  <a:extLst>
                    <a:ext uri="{9D8B030D-6E8A-4147-A177-3AD203B41FA5}">
                      <a16:colId xmlns:a16="http://schemas.microsoft.com/office/drawing/2014/main" val="2513083579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878342871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2141030938"/>
                    </a:ext>
                  </a:extLst>
                </a:gridCol>
              </a:tblGrid>
              <a:tr h="2159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Date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Location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Geo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Radius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Description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542146874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31/01/2020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Rome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41.902782,12.496365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15km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Location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127892790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21/02/2020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Veneto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45.735802,11.861790 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82km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Location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630626954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21/02/2020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Casalpusterlengo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45.177811,9.650170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15km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Location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15674834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21/02/2020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Lombardy 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45.657581,9.963600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100km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Location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760867825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21/02/2020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Milan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45.464203,9.189982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15km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Location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530157359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21/02/2020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Pavia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45.191652,9.172623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15km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Location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524913720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21/02/2020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Emilia-Romagna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44.551499,10.926799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100km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Location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740294327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21/02/2020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Piedmont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45.082506,7.919908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100km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Location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534168054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22/02/2020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Rome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41.902782,12.496365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500km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Event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522073143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23/02/2020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Crema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45.378779,9.682331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15km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Location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386313278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23/02/2020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Pavia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45.191652,9.172623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15km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Location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124975193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24/02/2020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Bergamo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45.692919,9.685191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15km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Location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594485583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24/02/2020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Codongo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45.163569,9.704778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15km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Location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660596040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25/02/2020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Como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45.808555,9.095428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15km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Location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856212806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07/03/2020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Rome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41.902782,12.496365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500km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Event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79891613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08/03/2020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Rome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41.902782,12.496365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500km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Event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306760952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10/03/2020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Rome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41.902782,12.496365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500km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Event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998356415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05/04/2020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Rome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41.902782,12.496365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500km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Event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258208457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20/04/2020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Rome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41.902782,12.496365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500km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Event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27797862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FB99B7EB-536E-ED4C-BBA1-0D6C2A63F4CE}"/>
              </a:ext>
            </a:extLst>
          </p:cNvPr>
          <p:cNvSpPr/>
          <p:nvPr/>
        </p:nvSpPr>
        <p:spPr>
          <a:xfrm>
            <a:off x="887435" y="4205047"/>
            <a:ext cx="490681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All the queries used the same query hashtag: </a:t>
            </a:r>
            <a:r>
              <a:rPr lang="en-US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#coronavirus</a:t>
            </a:r>
          </a:p>
        </p:txBody>
      </p:sp>
    </p:spTree>
    <p:extLst>
      <p:ext uri="{BB962C8B-B14F-4D97-AF65-F5344CB8AC3E}">
        <p14:creationId xmlns:p14="http://schemas.microsoft.com/office/powerpoint/2010/main" val="28384910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6C9B7EF-C436-BC4F-BE10-B1478C7F8C10}"/>
              </a:ext>
            </a:extLst>
          </p:cNvPr>
          <p:cNvSpPr txBox="1"/>
          <p:nvPr/>
        </p:nvSpPr>
        <p:spPr>
          <a:xfrm>
            <a:off x="0" y="33572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914400" rtl="1" eaLnBrk="1" latinLnBrk="0" hangingPunct="1"/>
            <a:r>
              <a:rPr lang="en-US" sz="3200" dirty="0">
                <a:solidFill>
                  <a:schemeClr val="bg1"/>
                </a:solidFill>
              </a:rPr>
              <a:t>Download the data and arrange it</a:t>
            </a:r>
            <a:endParaRPr lang="en-US" dirty="0">
              <a:solidFill>
                <a:schemeClr val="bg1"/>
              </a:solidFill>
            </a:endParaRP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B7E15653-39BA-654F-975B-FB8BA6B5E78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14453480"/>
              </p:ext>
            </p:extLst>
          </p:nvPr>
        </p:nvGraphicFramePr>
        <p:xfrm>
          <a:off x="2820719" y="5573705"/>
          <a:ext cx="6550561" cy="14446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D26F65AD-43E9-FC4C-8307-A3FB898B3263}"/>
              </a:ext>
            </a:extLst>
          </p:cNvPr>
          <p:cNvSpPr/>
          <p:nvPr/>
        </p:nvSpPr>
        <p:spPr>
          <a:xfrm>
            <a:off x="1204562" y="1111992"/>
            <a:ext cx="952722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chemeClr val="bg1"/>
                </a:solidFill>
              </a:rPr>
              <a:t>Using the Twint each query used to get as much as possible tweets with the parameters defined. </a:t>
            </a:r>
          </a:p>
          <a:p>
            <a:pPr>
              <a:spcAft>
                <a:spcPts val="600"/>
              </a:spcAft>
            </a:pPr>
            <a:r>
              <a:rPr lang="en-US" dirty="0">
                <a:solidFill>
                  <a:schemeClr val="bg1"/>
                </a:solidFill>
              </a:rPr>
              <a:t>Each query results saved in a separate csv file for further processing. </a:t>
            </a:r>
          </a:p>
          <a:p>
            <a:pPr>
              <a:spcAft>
                <a:spcPts val="600"/>
              </a:spcAft>
            </a:pPr>
            <a:r>
              <a:rPr lang="en-US" dirty="0">
                <a:solidFill>
                  <a:schemeClr val="bg1"/>
                </a:solidFill>
              </a:rPr>
              <a:t>The largest file contain over 11000 tweets where the smallest contained only 8 tweets.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682A264-95C7-E644-9484-A72CF85CA58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82534" y="2570223"/>
            <a:ext cx="9371280" cy="3175785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18928306"/>
      </p:ext>
    </p:extLst>
  </p:cSld>
  <p:clrMapOvr>
    <a:masterClrMapping/>
  </p:clrMapOvr>
</p:sld>
</file>

<file path=ppt/theme/theme1.xml><?xml version="1.0" encoding="utf-8"?>
<a:theme xmlns:a="http://schemas.openxmlformats.org/drawingml/2006/main" name="analytics_theme">
  <a:themeElements>
    <a:clrScheme name="ALLPPT-BUSINES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07C89"/>
      </a:accent1>
      <a:accent2>
        <a:srgbClr val="8CBABE"/>
      </a:accent2>
      <a:accent3>
        <a:srgbClr val="9CCCD2"/>
      </a:accent3>
      <a:accent4>
        <a:srgbClr val="507C89"/>
      </a:accent4>
      <a:accent5>
        <a:srgbClr val="8CBABE"/>
      </a:accent5>
      <a:accent6>
        <a:srgbClr val="9CCCD2"/>
      </a:accent6>
      <a:hlink>
        <a:srgbClr val="FFFFFF"/>
      </a:hlink>
      <a:folHlink>
        <a:srgbClr val="FFFFFF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nalytics_theme" id="{88EDE776-AD65-F643-BF4D-34AE7236585F}" vid="{F9D0AAD4-20FD-E446-9FCE-12BD65B675C8}"/>
    </a:ext>
  </a:extLst>
</a:theme>
</file>

<file path=ppt/theme/theme2.xml><?xml version="1.0" encoding="utf-8"?>
<a:theme xmlns:a="http://schemas.openxmlformats.org/drawingml/2006/main" name="Contents Slide Master">
  <a:themeElements>
    <a:clrScheme name="ALLPPT-BUSINES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07C89"/>
      </a:accent1>
      <a:accent2>
        <a:srgbClr val="8CBABE"/>
      </a:accent2>
      <a:accent3>
        <a:srgbClr val="9CCCD2"/>
      </a:accent3>
      <a:accent4>
        <a:srgbClr val="507C89"/>
      </a:accent4>
      <a:accent5>
        <a:srgbClr val="8CBABE"/>
      </a:accent5>
      <a:accent6>
        <a:srgbClr val="9CCCD2"/>
      </a:accent6>
      <a:hlink>
        <a:srgbClr val="FFFFFF"/>
      </a:hlink>
      <a:folHlink>
        <a:srgbClr val="FFFFF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BUSINES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07C89"/>
      </a:accent1>
      <a:accent2>
        <a:srgbClr val="8CBABE"/>
      </a:accent2>
      <a:accent3>
        <a:srgbClr val="9CCCD2"/>
      </a:accent3>
      <a:accent4>
        <a:srgbClr val="507C89"/>
      </a:accent4>
      <a:accent5>
        <a:srgbClr val="8CBABE"/>
      </a:accent5>
      <a:accent6>
        <a:srgbClr val="9CCCD2"/>
      </a:accent6>
      <a:hlink>
        <a:srgbClr val="FFFFFF"/>
      </a:hlink>
      <a:folHlink>
        <a:srgbClr val="FFFFF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analytics_theme</Template>
  <TotalTime>331</TotalTime>
  <Words>1400</Words>
  <Application>Microsoft Macintosh PowerPoint</Application>
  <PresentationFormat>Widescreen</PresentationFormat>
  <Paragraphs>289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20</vt:i4>
      </vt:variant>
    </vt:vector>
  </HeadingPairs>
  <TitlesOfParts>
    <vt:vector size="28" baseType="lpstr">
      <vt:lpstr>Arial</vt:lpstr>
      <vt:lpstr>Calibri</vt:lpstr>
      <vt:lpstr>Calibri Light</vt:lpstr>
      <vt:lpstr>Cambria Math</vt:lpstr>
      <vt:lpstr>Symbol</vt:lpstr>
      <vt:lpstr>analytics_theme</vt:lpstr>
      <vt:lpstr>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Tzvi p</dc:creator>
  <cp:lastModifiedBy>Tzvi p</cp:lastModifiedBy>
  <cp:revision>53</cp:revision>
  <dcterms:created xsi:type="dcterms:W3CDTF">2020-05-02T17:34:00Z</dcterms:created>
  <dcterms:modified xsi:type="dcterms:W3CDTF">2020-07-12T07:37:04Z</dcterms:modified>
</cp:coreProperties>
</file>